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我的神我敬拜你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要敬拜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的心深深地愛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你的座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思想你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的心讚美敬拜你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我的神我敬拜你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你是我心靈的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滿足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是我唯一的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喜樂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你的座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思想你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的神我要敬拜你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73</Words>
  <Application>Microsoft Office PowerPoint</Application>
  <PresentationFormat>如螢幕大小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我的神我敬拜你</vt:lpstr>
      <vt:lpstr>我的神我敬拜你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我的神我敬拜你</dc:title>
  <dc:creator>DAIDUONG</dc:creator>
  <cp:lastModifiedBy>大唐</cp:lastModifiedBy>
  <cp:revision>5</cp:revision>
  <dcterms:created xsi:type="dcterms:W3CDTF">2014-02-24T08:13:59Z</dcterms:created>
  <dcterms:modified xsi:type="dcterms:W3CDTF">2018-02-02T13:31:27Z</dcterms:modified>
</cp:coreProperties>
</file>