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048D84D-D447-4825-9D10-08B74D5D1BA2}" type="datetimeFigureOut">
              <a:rPr lang="zh-TW" altLang="en-US" smtClean="0"/>
              <a:pPr/>
              <a:t>2014/2/2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4DB823D-7129-418B-8EE8-DC20CB84C4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/>
              <a:t>我總是在</a:t>
            </a:r>
            <a:r>
              <a:rPr lang="zh-TW" altLang="en-US" sz="5400" dirty="0" smtClean="0"/>
              <a:t>等  我</a:t>
            </a:r>
            <a:r>
              <a:rPr lang="zh-TW" altLang="en-US" sz="5400" dirty="0" smtClean="0"/>
              <a:t>總是在</a:t>
            </a:r>
            <a:r>
              <a:rPr lang="zh-TW" altLang="en-US" sz="5400" dirty="0" smtClean="0"/>
              <a:t>等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我等車 我等長大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等一個人 來愛我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一年</a:t>
            </a:r>
            <a:r>
              <a:rPr lang="zh-TW" altLang="en-US" sz="5400" dirty="0"/>
              <a:t>一年 一季一季 一天一天</a:t>
            </a:r>
          </a:p>
          <a:p>
            <a:pPr algn="ctr"/>
            <a:r>
              <a:rPr lang="zh-TW" altLang="en-US" sz="5400" dirty="0"/>
              <a:t>我總是在</a:t>
            </a:r>
            <a:r>
              <a:rPr lang="zh-TW" altLang="en-US" sz="5400" dirty="0" smtClean="0"/>
              <a:t>等  我</a:t>
            </a:r>
            <a:r>
              <a:rPr lang="zh-TW" altLang="en-US" sz="5400" dirty="0" smtClean="0"/>
              <a:t>總是在</a:t>
            </a:r>
            <a:r>
              <a:rPr lang="zh-TW" altLang="en-US" sz="5400" dirty="0" smtClean="0"/>
              <a:t>等</a:t>
            </a:r>
            <a:endParaRPr lang="zh-TW" altLang="en-US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我總是在等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聽說 你</a:t>
            </a:r>
            <a:r>
              <a:rPr lang="zh-CN" altLang="en-US" sz="5400" dirty="0" smtClean="0"/>
              <a:t>在</a:t>
            </a:r>
            <a:r>
              <a:rPr lang="zh-TW" altLang="en-US" sz="5400" dirty="0" smtClean="0"/>
              <a:t>等</a:t>
            </a:r>
            <a:r>
              <a:rPr lang="zh-TW" altLang="en-US" sz="5400" dirty="0"/>
              <a:t>我 </a:t>
            </a:r>
            <a:r>
              <a:rPr lang="zh-TW" altLang="en-US" sz="5400" dirty="0" smtClean="0"/>
              <a:t>主啊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聽說 </a:t>
            </a:r>
            <a:r>
              <a:rPr lang="zh-TW" altLang="en-US" sz="5400" dirty="0"/>
              <a:t>你也在等我 主</a:t>
            </a:r>
            <a:r>
              <a:rPr lang="zh-TW" altLang="en-US" sz="5400" dirty="0" smtClean="0"/>
              <a:t>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CN" altLang="en-US" sz="5400" dirty="0" smtClean="0"/>
              <a:t>在</a:t>
            </a:r>
            <a:r>
              <a:rPr lang="zh-TW" altLang="en-US" sz="5400" dirty="0" smtClean="0"/>
              <a:t>等</a:t>
            </a:r>
            <a:r>
              <a:rPr lang="zh-TW" altLang="en-US" sz="5400" dirty="0"/>
              <a:t>我 </a:t>
            </a:r>
            <a:r>
              <a:rPr lang="zh-TW" altLang="en-US" sz="5400" dirty="0" smtClean="0"/>
              <a:t>你</a:t>
            </a:r>
            <a:r>
              <a:rPr lang="zh-CN" altLang="en-US" sz="5400" dirty="0" smtClean="0"/>
              <a:t>在</a:t>
            </a:r>
            <a:r>
              <a:rPr lang="zh-TW" altLang="en-US" sz="5400" dirty="0" smtClean="0"/>
              <a:t>等</a:t>
            </a:r>
            <a:r>
              <a:rPr lang="zh-TW" altLang="en-US" sz="5400" dirty="0"/>
              <a:t>我 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等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回家  主</a:t>
            </a:r>
            <a:r>
              <a:rPr lang="zh-TW" altLang="en-US" sz="5400" dirty="0" smtClean="0"/>
              <a:t>啊  主啊</a:t>
            </a:r>
          </a:p>
          <a:p>
            <a:pPr algn="ctr"/>
            <a:r>
              <a:rPr lang="zh-TW" altLang="en-US" sz="5400" dirty="0" smtClean="0"/>
              <a:t>你也在</a:t>
            </a:r>
            <a:r>
              <a:rPr lang="zh-TW" altLang="en-US" sz="5400" dirty="0" smtClean="0"/>
              <a:t>等  你</a:t>
            </a:r>
            <a:r>
              <a:rPr lang="zh-TW" altLang="en-US" sz="5400" dirty="0" smtClean="0"/>
              <a:t>也在等</a:t>
            </a:r>
          </a:p>
          <a:p>
            <a:pPr algn="ctr">
              <a:buNone/>
            </a:pP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我總是在等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7</TotalTime>
  <Words>83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Theme11</vt:lpstr>
      <vt:lpstr>我總是在等</vt:lpstr>
      <vt:lpstr>我總是在等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我總是在等</dc:title>
  <dc:creator>DAIDUONG</dc:creator>
  <cp:lastModifiedBy>DAIDUONG</cp:lastModifiedBy>
  <cp:revision>5</cp:revision>
  <dcterms:created xsi:type="dcterms:W3CDTF">2014-02-02T00:34:34Z</dcterms:created>
  <dcterms:modified xsi:type="dcterms:W3CDTF">2014-02-02T03:11:36Z</dcterms:modified>
</cp:coreProperties>
</file>