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FC09-0570-4CF6-A792-D2DBBE947257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8BB3-A887-4A29-BC7E-4D339A55E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我要仰望耶和華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我要仰望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等候那救我的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要仰望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的神必應允我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我要仰望耶和華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我的仇敵啊不要向我誇耀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我雖跌倒卻要起來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我的仇敵啊  不要向我誇耀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我在黑暗中  神作我的光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我要仰望耶和華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我的仇敵啊不要向我誇耀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我雖跌倒卻要起來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我的仇敵啊  不要向我誇耀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我在黑暗中  神作我的光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我要仰望耶和華</vt:lpstr>
      <vt:lpstr>我要仰望耶和華</vt:lpstr>
      <vt:lpstr>我要仰望耶和華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我要仰望耶和華</dc:title>
  <dc:creator>大唐</dc:creator>
  <cp:lastModifiedBy>大唐</cp:lastModifiedBy>
  <cp:revision>1</cp:revision>
  <dcterms:created xsi:type="dcterms:W3CDTF">2018-04-21T08:48:15Z</dcterms:created>
  <dcterms:modified xsi:type="dcterms:W3CDTF">2018-04-21T08:49:28Z</dcterms:modified>
</cp:coreProperties>
</file>