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9DE7-1299-458E-9A51-39F41637C414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  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院  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上為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祭  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嘴唇的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果子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裡面  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無罣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常常感謝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不住禱告  盼望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你殿中一日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讚美還要讚美不停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66</TotalTime>
  <Words>92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我要全心讚美</vt:lpstr>
      <vt:lpstr>我要全心讚美</vt:lpstr>
      <vt:lpstr>我要全心讚美</vt:lpstr>
      <vt:lpstr>我要全心讚美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我要全心讚美</dc:title>
  <dc:creator>User</dc:creator>
  <cp:lastModifiedBy>User</cp:lastModifiedBy>
  <cp:revision>8</cp:revision>
  <dcterms:created xsi:type="dcterms:W3CDTF">2017-07-04T12:39:52Z</dcterms:created>
  <dcterms:modified xsi:type="dcterms:W3CDTF">2017-07-04T13:46:21Z</dcterms:modified>
</cp:coreProperties>
</file>