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7886-0687-4393-9C85-AF446EA898ED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我要唱耶和華的大慈愛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我要唱耶和華的大慈愛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到永遠 我要唱 我要唱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我要唱耶和華的大慈愛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唱耶和華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的大慈愛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我要唱耶和華的大慈愛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用我口 叫人知道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你大信實 你大信實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用我口 叫人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大信實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直到永遠萬代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72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我要唱耶和華的大慈愛</vt:lpstr>
      <vt:lpstr>我要唱耶和華的大慈愛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我要唱耶和華的大慈愛</dc:title>
  <dc:creator>User</dc:creator>
  <cp:lastModifiedBy>大唐</cp:lastModifiedBy>
  <cp:revision>3</cp:revision>
  <dcterms:created xsi:type="dcterms:W3CDTF">2017-03-19T01:01:58Z</dcterms:created>
  <dcterms:modified xsi:type="dcterms:W3CDTF">2018-02-18T01:21:44Z</dcterms:modified>
</cp:coreProperties>
</file>