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E269E353-6592-4D5E-97AF-131519393417}" type="datetimeFigureOut">
              <a:rPr lang="zh-TW" altLang="en-US" smtClean="0"/>
              <a:pPr/>
              <a:t>2016/3/5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71A93860-5A49-49FB-B2AF-A53EFC8D94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92250" indent="-228600" algn="l" defTabSz="914400" rtl="0" eaLnBrk="1" latinLnBrk="0" hangingPunct="1">
        <a:spcBef>
          <a:spcPts val="1200"/>
        </a:spcBef>
        <a:buClr>
          <a:schemeClr val="accent5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720850" indent="-228600" algn="l" defTabSz="914400" rtl="0" eaLnBrk="1" latinLnBrk="0" hangingPunct="1">
        <a:spcBef>
          <a:spcPts val="1200"/>
        </a:spcBef>
        <a:buClr>
          <a:schemeClr val="accent6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9494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1780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我要建立一群大能婦女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752600"/>
            <a:ext cx="71628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我要建立一群大能</a:t>
            </a:r>
            <a:r>
              <a:rPr lang="zh-TW" altLang="en-US" sz="5400" dirty="0" smtClean="0"/>
              <a:t>婦女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一群</a:t>
            </a:r>
            <a:r>
              <a:rPr lang="zh-TW" altLang="en-US" sz="5400" dirty="0"/>
              <a:t>充滿讚美的</a:t>
            </a:r>
            <a:r>
              <a:rPr lang="zh-TW" altLang="en-US" sz="5400" dirty="0" smtClean="0"/>
              <a:t>婦女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他要靠我靈去傳</a:t>
            </a:r>
            <a:r>
              <a:rPr lang="zh-TW" altLang="en-US" sz="5400" dirty="0" smtClean="0"/>
              <a:t>福音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又要</a:t>
            </a:r>
            <a:r>
              <a:rPr lang="zh-TW" altLang="en-US" sz="5400" dirty="0"/>
              <a:t>榮耀我寶貴的名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我要建立一群大能婦女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752600"/>
            <a:ext cx="71628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主啊</a:t>
            </a:r>
            <a:r>
              <a:rPr lang="zh-TW" altLang="en-US" sz="5400" dirty="0" smtClean="0"/>
              <a:t>興起建立國度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我靠你得</a:t>
            </a:r>
            <a:r>
              <a:rPr lang="zh-TW" altLang="en-US" sz="5400" dirty="0" smtClean="0"/>
              <a:t>堅固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成為</a:t>
            </a:r>
            <a:r>
              <a:rPr lang="zh-TW" altLang="en-US" sz="5400" dirty="0" smtClean="0"/>
              <a:t>合一你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肢體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你聖子的</a:t>
            </a:r>
            <a:r>
              <a:rPr lang="zh-TW" altLang="en-US" sz="5400" dirty="0" smtClean="0"/>
              <a:t>國度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我要建立一群大能婦女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752600"/>
            <a:ext cx="71628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我要建立</a:t>
            </a:r>
            <a:r>
              <a:rPr lang="zh-TW" altLang="en-US" sz="5400" dirty="0" smtClean="0"/>
              <a:t>一群</a:t>
            </a:r>
            <a:r>
              <a:rPr lang="zh-TW" altLang="en-US" sz="5400" dirty="0"/>
              <a:t>禱告</a:t>
            </a:r>
            <a:r>
              <a:rPr lang="zh-TW" altLang="en-US" sz="5400" dirty="0" smtClean="0"/>
              <a:t>婦女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一群</a:t>
            </a:r>
            <a:r>
              <a:rPr lang="zh-TW" altLang="en-US" sz="5400" dirty="0"/>
              <a:t>充滿讚美的</a:t>
            </a:r>
            <a:r>
              <a:rPr lang="zh-TW" altLang="en-US" sz="5400" dirty="0" smtClean="0"/>
              <a:t>婦女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他要靠我靈去傳</a:t>
            </a:r>
            <a:r>
              <a:rPr lang="zh-TW" altLang="en-US" sz="5400" dirty="0" smtClean="0"/>
              <a:t>福音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又要</a:t>
            </a:r>
            <a:r>
              <a:rPr lang="zh-TW" altLang="en-US" sz="5400" dirty="0"/>
              <a:t>榮耀我寶貴的名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我要建立一群大能婦女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752600"/>
            <a:ext cx="71628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主啊</a:t>
            </a:r>
            <a:r>
              <a:rPr lang="zh-TW" altLang="en-US" sz="5400" dirty="0" smtClean="0"/>
              <a:t>興起建立國度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我靠你得</a:t>
            </a:r>
            <a:r>
              <a:rPr lang="zh-TW" altLang="en-US" sz="5400" dirty="0" smtClean="0"/>
              <a:t>堅固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成為</a:t>
            </a:r>
            <a:r>
              <a:rPr lang="zh-TW" altLang="en-US" sz="5400" dirty="0" smtClean="0"/>
              <a:t>合一你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肢體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你聖子的</a:t>
            </a:r>
            <a:r>
              <a:rPr lang="zh-TW" altLang="en-US" sz="5400" dirty="0" smtClean="0"/>
              <a:t>國度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我要建立一群大能婦女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752600"/>
            <a:ext cx="71628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我要建立</a:t>
            </a:r>
            <a:r>
              <a:rPr lang="zh-TW" altLang="en-US" sz="5400" dirty="0" smtClean="0"/>
              <a:t>一群</a:t>
            </a:r>
            <a:r>
              <a:rPr lang="zh-TW" altLang="en-US" sz="5400" dirty="0"/>
              <a:t>愛心</a:t>
            </a:r>
            <a:r>
              <a:rPr lang="zh-TW" altLang="en-US" sz="5400" dirty="0" smtClean="0"/>
              <a:t>婦女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一群</a:t>
            </a:r>
            <a:r>
              <a:rPr lang="zh-TW" altLang="en-US" sz="5400" dirty="0"/>
              <a:t>充滿讚美的</a:t>
            </a:r>
            <a:r>
              <a:rPr lang="zh-TW" altLang="en-US" sz="5400" dirty="0" smtClean="0"/>
              <a:t>婦女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他要靠我靈去傳</a:t>
            </a:r>
            <a:r>
              <a:rPr lang="zh-TW" altLang="en-US" sz="5400" dirty="0" smtClean="0"/>
              <a:t>福音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又要</a:t>
            </a:r>
            <a:r>
              <a:rPr lang="zh-TW" altLang="en-US" sz="5400" dirty="0"/>
              <a:t>榮耀我寶貴的名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我要建立一群大能婦女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752600"/>
            <a:ext cx="687708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主啊</a:t>
            </a:r>
            <a:r>
              <a:rPr lang="zh-TW" altLang="en-US" sz="5400" dirty="0" smtClean="0"/>
              <a:t>興起建立國度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我靠你得</a:t>
            </a:r>
            <a:r>
              <a:rPr lang="zh-TW" altLang="en-US" sz="5400" dirty="0" smtClean="0"/>
              <a:t>堅固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成為</a:t>
            </a:r>
            <a:r>
              <a:rPr lang="zh-TW" altLang="en-US" sz="5400" dirty="0" smtClean="0"/>
              <a:t>合一你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肢體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你聖子的</a:t>
            </a:r>
            <a:r>
              <a:rPr lang="zh-TW" altLang="en-US" sz="5400" dirty="0" smtClean="0"/>
              <a:t>國度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我要建立一群大能婦女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752600"/>
            <a:ext cx="71628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我要建立</a:t>
            </a:r>
            <a:r>
              <a:rPr lang="zh-TW" altLang="en-US" sz="5400" dirty="0" smtClean="0"/>
              <a:t>一群</a:t>
            </a:r>
            <a:r>
              <a:rPr lang="zh-TW" altLang="en-US" sz="5400" dirty="0"/>
              <a:t>愛主</a:t>
            </a:r>
            <a:r>
              <a:rPr lang="zh-TW" altLang="en-US" sz="5400" dirty="0" smtClean="0"/>
              <a:t>婦女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一群</a:t>
            </a:r>
            <a:r>
              <a:rPr lang="zh-TW" altLang="en-US" sz="5400" dirty="0"/>
              <a:t>充滿讚美的</a:t>
            </a:r>
            <a:r>
              <a:rPr lang="zh-TW" altLang="en-US" sz="5400" dirty="0" smtClean="0"/>
              <a:t>婦女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他要靠我靈去傳</a:t>
            </a:r>
            <a:r>
              <a:rPr lang="zh-TW" altLang="en-US" sz="5400" dirty="0" smtClean="0"/>
              <a:t>福音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又要</a:t>
            </a:r>
            <a:r>
              <a:rPr lang="zh-TW" altLang="en-US" sz="5400" dirty="0"/>
              <a:t>榮耀我寶貴的名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我要建立一群大能婦女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752600"/>
            <a:ext cx="7162800" cy="4373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主啊</a:t>
            </a:r>
            <a:r>
              <a:rPr lang="zh-TW" altLang="en-US" sz="5400" dirty="0" smtClean="0"/>
              <a:t>興起建立國度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我靠你得</a:t>
            </a:r>
            <a:r>
              <a:rPr lang="zh-TW" altLang="en-US" sz="5400" dirty="0" smtClean="0"/>
              <a:t>堅固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成為</a:t>
            </a:r>
            <a:r>
              <a:rPr lang="zh-TW" altLang="en-US" sz="5400" dirty="0" smtClean="0"/>
              <a:t>合一你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肢體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你聖子的</a:t>
            </a:r>
            <a:r>
              <a:rPr lang="zh-TW" altLang="en-US" sz="5400" dirty="0" smtClean="0"/>
              <a:t>國度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4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Symphony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aramond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佈景主題14</Template>
  <TotalTime>2</TotalTime>
  <Words>242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佈景主題14</vt:lpstr>
      <vt:lpstr>我要建立一群大能婦女</vt:lpstr>
      <vt:lpstr>我要建立一群大能婦女</vt:lpstr>
      <vt:lpstr>我要建立一群大能婦女</vt:lpstr>
      <vt:lpstr>我要建立一群大能婦女</vt:lpstr>
      <vt:lpstr>我要建立一群大能婦女</vt:lpstr>
      <vt:lpstr>我要建立一群大能婦女</vt:lpstr>
      <vt:lpstr>我要建立一群大能婦女</vt:lpstr>
      <vt:lpstr>我要建立一群大能婦女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我要建立一群大能婦女</dc:title>
  <dc:creator>DAIDUONG</dc:creator>
  <cp:lastModifiedBy>大唐</cp:lastModifiedBy>
  <cp:revision>2</cp:revision>
  <dcterms:created xsi:type="dcterms:W3CDTF">2014-03-09T02:37:27Z</dcterms:created>
  <dcterms:modified xsi:type="dcterms:W3CDTF">2016-03-05T08:35:31Z</dcterms:modified>
</cp:coreProperties>
</file>