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C789-6223-4B03-8AC2-4595BD31464B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1734-37D3-48CF-9AC2-4035A416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我要歌頌你聖名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我要歌頌你聖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  哦主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你聖名至高配得讚美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我要歌頌你聖名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我要榮耀你聖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  哦主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  哦主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你聖名至高配得讚美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56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我要歌頌你聖名</vt:lpstr>
      <vt:lpstr>我要歌頌你聖名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我要歌頌你聖名</dc:title>
  <dc:creator>大唐</dc:creator>
  <cp:lastModifiedBy>大唐</cp:lastModifiedBy>
  <cp:revision>1</cp:revision>
  <dcterms:created xsi:type="dcterms:W3CDTF">2018-10-19T13:28:13Z</dcterms:created>
  <dcterms:modified xsi:type="dcterms:W3CDTF">2018-10-19T13:29:12Z</dcterms:modified>
</cp:coreProperties>
</file>