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74E7-4BF7-4687-8727-E26A2E617AB2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148C-27AF-4D5C-A070-922857700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我要頌揚   頌揚那造眼睛的主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因為萬事祂都看見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我要頌揚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頌揚那造耳朵的主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因為萬事祂都聽見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我要頌揚   頌揚那顯公義的主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祂的國度是權柄榮耀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我要頌揚   頌揚那顯慈愛的主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祂的信實永不動搖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哈利路亞   哈利路亞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一切祂都知道   祂都明瞭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(x2)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我要頌揚</vt:lpstr>
      <vt:lpstr>我要頌揚</vt:lpstr>
      <vt:lpstr>我要頌揚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我要頌揚</dc:title>
  <dc:creator>大唐</dc:creator>
  <cp:lastModifiedBy>大唐</cp:lastModifiedBy>
  <cp:revision>1</cp:revision>
  <dcterms:created xsi:type="dcterms:W3CDTF">2018-01-02T13:42:14Z</dcterms:created>
  <dcterms:modified xsi:type="dcterms:W3CDTF">2018-01-02T13:42:50Z</dcterms:modified>
</cp:coreProperties>
</file>