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5EE8-A06C-4240-993F-08B9A87239ED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4EED-4F35-438B-95DA-B13335B092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我要高聲歌唱父神永遠的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願萬族萬國都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知曉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捨己的愛令愁困變喜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猶如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漫天星星閃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照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就算天翻了   世界傾覆了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這愛始終不變未動搖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用我心稱讚   以我口呼叫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我要一世頌揚感恩不了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65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我要頌揚</vt:lpstr>
      <vt:lpstr>我要頌揚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我要頌揚</dc:title>
  <dc:creator>大唐</dc:creator>
  <cp:lastModifiedBy>大唐</cp:lastModifiedBy>
  <cp:revision>1</cp:revision>
  <dcterms:created xsi:type="dcterms:W3CDTF">2018-01-02T12:30:46Z</dcterms:created>
  <dcterms:modified xsi:type="dcterms:W3CDTF">2018-01-02T12:32:35Z</dcterms:modified>
</cp:coreProperties>
</file>