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68FE-19D5-4114-B53F-D43144FE8E97}" type="datetimeFigureOut">
              <a:rPr lang="zh-TW" altLang="en-US" smtClean="0"/>
              <a:t>2018/2/5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哦主 求你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保守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的心我的意念 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我能夠遵行你旨意 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願將你話語深藏在我心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作路上的光 成為我腳前的燈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哦主 求你堅固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我信心我的力量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使我得以勇敢向前行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求你帶領我 使我不會再退縮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我需要有你在我生命中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好讓我一生能學你的樣式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使我能成為你所喜悅的兒女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使我的生命 能夠彰顯你榮耀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128</Words>
  <Application>Microsoft Office PowerPoint</Application>
  <PresentationFormat>如螢幕大小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我需要有你在我生命中</vt:lpstr>
      <vt:lpstr>我需要有你在我生命中</vt:lpstr>
      <vt:lpstr>我需要有你在我生命中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我需要有你在我生命中</dc:title>
  <dc:creator>大唐</dc:creator>
  <cp:lastModifiedBy>大唐</cp:lastModifiedBy>
  <cp:revision>1</cp:revision>
  <dcterms:created xsi:type="dcterms:W3CDTF">2018-02-05T12:45:17Z</dcterms:created>
  <dcterms:modified xsi:type="dcterms:W3CDTF">2018-02-05T12:49:14Z</dcterms:modified>
</cp:coreProperties>
</file>