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4BE5-3B05-4FBE-B714-AA340B90E4DA}" type="datetimeFigureOut">
              <a:rPr lang="zh-TW" altLang="en-US" smtClean="0"/>
              <a:pPr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E7F8-44B5-4EE7-8276-F41E4B9BB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思想你的信實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和豐盛的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誰像你的愛完全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我願如樹栽在溪邊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得飽嚐你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今時直到永遠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我的生命源頭屬你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動作氣息在乎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的年歲都在你手裡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你愛深深激勵我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路雖崎嶇多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坎坷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仍然要跟隨你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有什麼能夠隔離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基督的愛在我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雖有苦難主同行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我願一生都跟隨</a:t>
            </a:r>
            <a:r>
              <a:rPr lang="zh-TW" altLang="en-US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有什麼能夠隔離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基督的愛在我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願一生都跟隨你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133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我願一生都跟隨你</vt:lpstr>
      <vt:lpstr>我願一生都跟隨你</vt:lpstr>
      <vt:lpstr>我願一生都跟隨你</vt:lpstr>
      <vt:lpstr>我願一生都跟隨你</vt:lpstr>
      <vt:lpstr>我願一生都跟隨你</vt:lpstr>
      <vt:lpstr>我願一生都跟隨你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我願一生都跟隨你</dc:title>
  <dc:creator>大唐</dc:creator>
  <cp:lastModifiedBy>大唐</cp:lastModifiedBy>
  <cp:revision>2</cp:revision>
  <dcterms:created xsi:type="dcterms:W3CDTF">2016-06-04T02:48:45Z</dcterms:created>
  <dcterms:modified xsi:type="dcterms:W3CDTF">2018-05-12T04:35:55Z</dcterms:modified>
</cp:coreProperties>
</file>