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E4E4-BAAF-41AB-87EA-D1746991241B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B8D8-0FFC-4F67-ADB4-9CFE587B50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我願跟隨祢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一步一步跟隨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踏</a:t>
            </a:r>
            <a:r>
              <a:rPr lang="zh-TW" altLang="en-US" sz="5400" dirty="0"/>
              <a:t>著祢行徑腳</a:t>
            </a:r>
            <a:r>
              <a:rPr lang="zh-TW" altLang="en-US" sz="5400" dirty="0" smtClean="0"/>
              <a:t>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一步一步</a:t>
            </a:r>
            <a:r>
              <a:rPr lang="zh-TW" altLang="en-US" sz="5400" dirty="0"/>
              <a:t>學習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直到</a:t>
            </a:r>
            <a:r>
              <a:rPr lang="zh-TW" altLang="en-US" sz="5400" dirty="0"/>
              <a:t>祢心滿意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我願跟隨祢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一句一句聽著</a:t>
            </a:r>
            <a:r>
              <a:rPr lang="en-US" sz="5400" dirty="0"/>
              <a:t>​​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生命被祢</a:t>
            </a:r>
            <a:r>
              <a:rPr lang="zh-TW" altLang="en-US" sz="5400" dirty="0" smtClean="0"/>
              <a:t>更新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時時刻刻</a:t>
            </a:r>
            <a:r>
              <a:rPr lang="zh-TW" altLang="en-US" sz="5400" dirty="0"/>
              <a:t>仰望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要與祢更親近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我願跟隨祢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主啊喔主</a:t>
            </a:r>
            <a:r>
              <a:rPr lang="zh-TW" altLang="en-US" sz="5400" dirty="0" smtClean="0"/>
              <a:t>啊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帶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走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牽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領</a:t>
            </a:r>
            <a:r>
              <a:rPr lang="zh-TW" altLang="en-US" sz="5400" dirty="0"/>
              <a:t>我到祢骷髏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啊喔主</a:t>
            </a:r>
            <a:r>
              <a:rPr lang="zh-TW" altLang="en-US" sz="5400" dirty="0" smtClean="0"/>
              <a:t>啊 帶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走 牽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把</a:t>
            </a:r>
            <a:r>
              <a:rPr lang="zh-TW" altLang="en-US" sz="5400" dirty="0"/>
              <a:t>我抱入祢懷裡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我願跟隨祢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把我抱入祢</a:t>
            </a:r>
            <a:r>
              <a:rPr lang="zh-TW" altLang="en-US" sz="5400" dirty="0" smtClean="0"/>
              <a:t>懷裡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喔</a:t>
            </a:r>
            <a:r>
              <a:rPr lang="zh-TW" altLang="en-US" sz="5400" dirty="0"/>
              <a:t>主</a:t>
            </a:r>
            <a:r>
              <a:rPr lang="zh-TW" altLang="en-US" sz="5400" dirty="0" smtClean="0"/>
              <a:t>啊 我</a:t>
            </a:r>
            <a:r>
              <a:rPr lang="zh-TW" altLang="en-US" sz="5400" dirty="0"/>
              <a:t>願跟隨祢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2" id="{5437CD39-82ED-47E8-AB85-0936B789E81E}" vid="{DE8B7F65-E196-435A-9E11-7210213D8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2</TotalTime>
  <Words>99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佈景主題12</vt:lpstr>
      <vt:lpstr>我願跟隨祢</vt:lpstr>
      <vt:lpstr>我願跟隨祢</vt:lpstr>
      <vt:lpstr>我願跟隨祢</vt:lpstr>
      <vt:lpstr>我願跟隨祢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我願跟隨祢</dc:title>
  <dc:creator>大唐</dc:creator>
  <cp:lastModifiedBy>大唐</cp:lastModifiedBy>
  <cp:revision>1</cp:revision>
  <dcterms:created xsi:type="dcterms:W3CDTF">2017-02-19T00:28:24Z</dcterms:created>
  <dcterms:modified xsi:type="dcterms:W3CDTF">2017-02-19T00:30:49Z</dcterms:modified>
</cp:coreProperties>
</file>