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DF14-42AE-4AA5-ACD6-4665497F34DE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45BA-CC3A-4DC8-9781-D00D8A90A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愿我 我的祷告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香陈列在祢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没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有黑暗势力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摇动我的信心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 我的敬拜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到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祢面前 蒙祢悦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纳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天军屈膝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伏敬拜在祢宝座前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我的祷告打开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祢充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满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的荣耀 祢的同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这地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愿我的敬拜打开天窗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我们只要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祢的荣耀 祢的同在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在这地 在这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我们呼求祢 愿我的敬拜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愿我的祷告 到祢的面前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愿我的祷告 如香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献在祢面前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这是我们的祷告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打开天窗</vt:lpstr>
      <vt:lpstr>打开天窗</vt:lpstr>
      <vt:lpstr>打开天窗</vt:lpstr>
      <vt:lpstr>打开天窗</vt:lpstr>
      <vt:lpstr>打开天窗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打开天窗</dc:title>
  <dc:creator>User</dc:creator>
  <cp:lastModifiedBy>User</cp:lastModifiedBy>
  <cp:revision>1</cp:revision>
  <dcterms:created xsi:type="dcterms:W3CDTF">2017-09-12T13:04:34Z</dcterms:created>
  <dcterms:modified xsi:type="dcterms:W3CDTF">2017-09-12T13:09:55Z</dcterms:modified>
</cp:coreProperties>
</file>