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1DFA-34C0-4379-BD44-E94B24DF63D1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0A2-CA4F-4021-905F-61698DAE15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找一個地方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找一個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  輕輕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閉上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的話祢應許浮上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的靈仰望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祢我心必得安息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找一個地方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 </a:t>
            </a:r>
            <a:r>
              <a:rPr lang="en-US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want </a:t>
            </a:r>
            <a:r>
              <a:rPr lang="en-US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to go to a place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與祢相遇 徜徉在祢懷裡寧靜</a:t>
            </a:r>
            <a:endParaRPr lang="en-US" altLang="zh-TW" sz="54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 want to go to a place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聽祢聲音</a:t>
            </a:r>
            <a:endParaRPr lang="en-US" altLang="zh-TW" sz="54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享受在充滿愛的同在裡</a:t>
            </a:r>
            <a:endParaRPr lang="zh-TW" altLang="en-US" sz="54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找一個地方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祢的愛祢的溫暖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安靜我的心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安慰我的靈 祢的愛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祢的溫暖 安靜我的心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安慰我的靈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100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找一個地方</vt:lpstr>
      <vt:lpstr>找一個地方</vt:lpstr>
      <vt:lpstr>找一個地方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找一個地方</dc:title>
  <dc:creator>大唐</dc:creator>
  <cp:lastModifiedBy>大唐</cp:lastModifiedBy>
  <cp:revision>3</cp:revision>
  <dcterms:created xsi:type="dcterms:W3CDTF">2017-11-25T02:29:32Z</dcterms:created>
  <dcterms:modified xsi:type="dcterms:W3CDTF">2017-11-25T02:32:57Z</dcterms:modified>
</cp:coreProperties>
</file>