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3D15-B803-41F0-8D53-E7D4B1EB79E5}" type="datetimeFigureOut">
              <a:rPr lang="zh-TW" altLang="en-US" smtClean="0"/>
              <a:pPr/>
              <a:t>2018/5/20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54AA-C97B-4438-A7AD-C5C2893DA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3D15-B803-41F0-8D53-E7D4B1EB79E5}" type="datetimeFigureOut">
              <a:rPr lang="zh-TW" altLang="en-US" smtClean="0"/>
              <a:pPr/>
              <a:t>2018/5/20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54AA-C97B-4438-A7AD-C5C2893DA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3D15-B803-41F0-8D53-E7D4B1EB79E5}" type="datetimeFigureOut">
              <a:rPr lang="zh-TW" altLang="en-US" smtClean="0"/>
              <a:pPr/>
              <a:t>2018/5/20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54AA-C97B-4438-A7AD-C5C2893DA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3D15-B803-41F0-8D53-E7D4B1EB79E5}" type="datetimeFigureOut">
              <a:rPr lang="zh-TW" altLang="en-US" smtClean="0"/>
              <a:pPr/>
              <a:t>2018/5/20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54AA-C97B-4438-A7AD-C5C2893DA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3D15-B803-41F0-8D53-E7D4B1EB79E5}" type="datetimeFigureOut">
              <a:rPr lang="zh-TW" altLang="en-US" smtClean="0"/>
              <a:pPr/>
              <a:t>2018/5/20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54AA-C97B-4438-A7AD-C5C2893DA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3D15-B803-41F0-8D53-E7D4B1EB79E5}" type="datetimeFigureOut">
              <a:rPr lang="zh-TW" altLang="en-US" smtClean="0"/>
              <a:pPr/>
              <a:t>2018/5/20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54AA-C97B-4438-A7AD-C5C2893DA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3D15-B803-41F0-8D53-E7D4B1EB79E5}" type="datetimeFigureOut">
              <a:rPr lang="zh-TW" altLang="en-US" smtClean="0"/>
              <a:pPr/>
              <a:t>2018/5/20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54AA-C97B-4438-A7AD-C5C2893DA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3D15-B803-41F0-8D53-E7D4B1EB79E5}" type="datetimeFigureOut">
              <a:rPr lang="zh-TW" altLang="en-US" smtClean="0"/>
              <a:pPr/>
              <a:t>2018/5/20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54AA-C97B-4438-A7AD-C5C2893DA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3D15-B803-41F0-8D53-E7D4B1EB79E5}" type="datetimeFigureOut">
              <a:rPr lang="zh-TW" altLang="en-US" smtClean="0"/>
              <a:pPr/>
              <a:t>2018/5/20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54AA-C97B-4438-A7AD-C5C2893DA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3D15-B803-41F0-8D53-E7D4B1EB79E5}" type="datetimeFigureOut">
              <a:rPr lang="zh-TW" altLang="en-US" smtClean="0"/>
              <a:pPr/>
              <a:t>2018/5/20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54AA-C97B-4438-A7AD-C5C2893DA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3D15-B803-41F0-8D53-E7D4B1EB79E5}" type="datetimeFigureOut">
              <a:rPr lang="zh-TW" altLang="en-US" smtClean="0"/>
              <a:pPr/>
              <a:t>2018/5/20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54AA-C97B-4438-A7AD-C5C2893DA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13D15-B803-41F0-8D53-E7D4B1EB79E5}" type="datetimeFigureOut">
              <a:rPr lang="zh-TW" altLang="en-US" smtClean="0"/>
              <a:pPr/>
              <a:t>2018/5/20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C54AA-C97B-4438-A7AD-C5C2893DA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找到我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我看我自己 如此的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渺小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拿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把尺在生命中 不斷的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測量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祢對我說 祢愛我已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足夠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放下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一切 我願跟祢走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找到我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耶穌 因祢的寶血使我得自由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耶穌 因祢釘痕的雙手拯救我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耶穌 跨越了時空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找到我 找到我 在祢懷中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找到我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一次又一次地跌落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沒有一次不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被你拯救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你看顧我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</a:b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找到我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留下的每一滴眼淚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沒有一滴不被你所存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留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5400" b="1" smtClean="0">
                <a:latin typeface="微軟正黑體" pitchFamily="34" charset="-120"/>
                <a:ea typeface="微軟正黑體" pitchFamily="34" charset="-120"/>
              </a:rPr>
              <a:t>得安慰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14</TotalTime>
  <Words>103</Words>
  <Application>Microsoft Office PowerPoint</Application>
  <PresentationFormat>如螢幕大小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找到我</vt:lpstr>
      <vt:lpstr>找到我</vt:lpstr>
      <vt:lpstr>找到我</vt:lpstr>
      <vt:lpstr>找到我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找到我</dc:title>
  <dc:creator>大唐</dc:creator>
  <cp:lastModifiedBy>大唐</cp:lastModifiedBy>
  <cp:revision>4</cp:revision>
  <dcterms:created xsi:type="dcterms:W3CDTF">2018-05-20T03:22:50Z</dcterms:created>
  <dcterms:modified xsi:type="dcterms:W3CDTF">2018-05-20T09:04:47Z</dcterms:modified>
</cp:coreProperties>
</file>