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6BBE2C3-8735-401A-9530-AB051426E16D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E706C38-2649-453F-89A7-3C7CA39B5C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把聖經活出來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打開聖經的人真有</a:t>
            </a:r>
            <a:r>
              <a:rPr lang="zh-TW" altLang="en-US" sz="5400" dirty="0" smtClean="0"/>
              <a:t>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因為</a:t>
            </a:r>
            <a:r>
              <a:rPr lang="zh-TW" altLang="en-US" sz="5400" dirty="0"/>
              <a:t>他要認識創造的</a:t>
            </a:r>
            <a:r>
              <a:rPr lang="zh-TW" altLang="en-US" sz="5400" dirty="0" smtClean="0"/>
              <a:t>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勤讀聖經的人真有</a:t>
            </a:r>
            <a:r>
              <a:rPr lang="zh-TW" altLang="en-US" sz="5400" dirty="0" smtClean="0"/>
              <a:t>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因為</a:t>
            </a:r>
            <a:r>
              <a:rPr lang="zh-TW" altLang="en-US" sz="5400" dirty="0"/>
              <a:t>他的心中智慧充足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把聖經活出來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思想聖經的人真有</a:t>
            </a:r>
            <a:r>
              <a:rPr lang="zh-TW" altLang="en-US" sz="5400" dirty="0" smtClean="0"/>
              <a:t>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因為</a:t>
            </a:r>
            <a:r>
              <a:rPr lang="zh-TW" altLang="en-US" sz="5400" dirty="0"/>
              <a:t>神必指引他的</a:t>
            </a:r>
            <a:r>
              <a:rPr lang="zh-TW" altLang="en-US" sz="5400" dirty="0" smtClean="0"/>
              <a:t>腳步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遵行</a:t>
            </a:r>
            <a:r>
              <a:rPr lang="zh-TW" altLang="en-US" sz="5400" dirty="0"/>
              <a:t>聖經的人真正有</a:t>
            </a:r>
            <a:r>
              <a:rPr lang="zh-TW" altLang="en-US" sz="5400" dirty="0" smtClean="0"/>
              <a:t>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最喜悅他的道路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把聖經活出來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讓我們把聖經活</a:t>
            </a:r>
            <a:r>
              <a:rPr lang="zh-TW" altLang="en-US" sz="5400" dirty="0" smtClean="0"/>
              <a:t>出來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我們用行動</a:t>
            </a:r>
            <a:r>
              <a:rPr lang="zh-TW" altLang="en-US" sz="5400" dirty="0" smtClean="0"/>
              <a:t>證明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心中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愛  全心全意愛神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愛人如己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我們把聖經活出來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6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90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佈景主題6</vt:lpstr>
      <vt:lpstr>把聖經活出來</vt:lpstr>
      <vt:lpstr>把聖經活出來</vt:lpstr>
      <vt:lpstr>把聖經活出來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把聖經活出來</dc:title>
  <dc:creator>User</dc:creator>
  <cp:lastModifiedBy>User</cp:lastModifiedBy>
  <cp:revision>1</cp:revision>
  <dcterms:created xsi:type="dcterms:W3CDTF">2017-04-15T23:56:53Z</dcterms:created>
  <dcterms:modified xsi:type="dcterms:W3CDTF">2017-04-15T23:58:09Z</dcterms:modified>
</cp:coreProperties>
</file>