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2014/5/17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2014/5/17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2014/5/17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2014/5/17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EF48D8F-0522-4FB8-ADFD-836989C40F89}" type="datetimeFigureOut">
              <a:rPr lang="zh-TW" altLang="en-US" smtClean="0"/>
              <a:pPr/>
              <a:t>2014/5/17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抱 擁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不需把心意</a:t>
            </a:r>
            <a:r>
              <a:rPr lang="zh-TW" altLang="en-US" sz="5400" dirty="0" smtClean="0"/>
              <a:t>假裝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</a:t>
            </a:r>
            <a:r>
              <a:rPr lang="zh-TW" altLang="en-US" sz="5400" dirty="0"/>
              <a:t>需擔起百斤</a:t>
            </a:r>
            <a:r>
              <a:rPr lang="zh-TW" altLang="en-US" sz="5400" dirty="0" smtClean="0"/>
              <a:t>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</a:t>
            </a:r>
            <a:r>
              <a:rPr lang="zh-TW" altLang="en-US" sz="5400" dirty="0"/>
              <a:t>需佯裝心花放臉</a:t>
            </a:r>
            <a:r>
              <a:rPr lang="zh-TW" altLang="en-US" sz="5400" dirty="0" smtClean="0"/>
              <a:t>容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原來</a:t>
            </a:r>
            <a:r>
              <a:rPr lang="zh-TW" altLang="en-US" sz="5400" dirty="0"/>
              <a:t>心極</a:t>
            </a:r>
            <a:r>
              <a:rPr lang="zh-TW" altLang="en-US" sz="5400" dirty="0" smtClean="0"/>
              <a:t>痛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抱 擁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不需癡癡的去</a:t>
            </a:r>
            <a:r>
              <a:rPr lang="zh-TW" altLang="en-US" sz="5400" dirty="0" smtClean="0"/>
              <a:t>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</a:t>
            </a:r>
            <a:r>
              <a:rPr lang="zh-TW" altLang="en-US" sz="5400" dirty="0"/>
              <a:t>需慨嘆夢中</a:t>
            </a:r>
            <a:r>
              <a:rPr lang="zh-TW" altLang="en-US" sz="5400" dirty="0" smtClean="0"/>
              <a:t>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只要</a:t>
            </a:r>
            <a:r>
              <a:rPr lang="zh-TW" altLang="en-US" sz="5400" dirty="0"/>
              <a:t>伸手觸碰奇妙便發生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抱 擁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何等</a:t>
            </a:r>
            <a:r>
              <a:rPr lang="zh-TW" altLang="en-US" sz="5400" dirty="0" smtClean="0"/>
              <a:t>滿足  只</a:t>
            </a:r>
            <a:r>
              <a:rPr lang="zh-TW" altLang="en-US" sz="5400" dirty="0"/>
              <a:t>一抱</a:t>
            </a:r>
            <a:r>
              <a:rPr lang="zh-TW" altLang="en-US" sz="5400" dirty="0" smtClean="0"/>
              <a:t>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不再</a:t>
            </a:r>
            <a:r>
              <a:rPr lang="zh-TW" altLang="en-US" sz="5400" dirty="0"/>
              <a:t>像手執空氣每次</a:t>
            </a:r>
            <a:r>
              <a:rPr lang="zh-TW" altLang="en-US" sz="5400" dirty="0" smtClean="0"/>
              <a:t>撲空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毋</a:t>
            </a:r>
            <a:r>
              <a:rPr lang="zh-TW" altLang="en-US" sz="5400" dirty="0"/>
              <a:t>用每天每秒心事</a:t>
            </a:r>
            <a:r>
              <a:rPr lang="zh-TW" altLang="en-US" sz="5400" dirty="0" smtClean="0"/>
              <a:t>沉重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兜</a:t>
            </a:r>
            <a:r>
              <a:rPr lang="zh-TW" altLang="en-US" sz="5400" dirty="0"/>
              <a:t>轉半生心釋放因這抱擁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抱 擁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神極</a:t>
            </a:r>
            <a:r>
              <a:rPr lang="zh-TW" altLang="en-US" sz="5400" dirty="0" smtClean="0"/>
              <a:t>渴想  擁</a:t>
            </a:r>
            <a:r>
              <a:rPr lang="zh-TW" altLang="en-US" sz="5400" dirty="0"/>
              <a:t>你入</a:t>
            </a:r>
            <a:r>
              <a:rPr lang="zh-TW" altLang="en-US" sz="5400" dirty="0" smtClean="0"/>
              <a:t>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來</a:t>
            </a:r>
            <a:r>
              <a:rPr lang="zh-TW" altLang="en-US" sz="5400" dirty="0"/>
              <a:t>讓你得安息不再</a:t>
            </a:r>
            <a:r>
              <a:rPr lang="zh-TW" altLang="en-US" sz="5400" dirty="0" smtClean="0"/>
              <a:t>負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債</a:t>
            </a:r>
            <a:endParaRPr lang="en-US" altLang="zh-TW" sz="5400" dirty="0" smtClean="0">
              <a:latin typeface="新細明體" pitchFamily="18" charset="-120"/>
              <a:ea typeface="新細明體" pitchFamily="18" charset="-120"/>
            </a:endParaRPr>
          </a:p>
          <a:p>
            <a:pPr algn="ctr">
              <a:buNone/>
            </a:pPr>
            <a:r>
              <a:rPr lang="zh-TW" altLang="en-US" sz="5400" dirty="0" smtClean="0"/>
              <a:t>人心</a:t>
            </a:r>
            <a:r>
              <a:rPr lang="zh-TW" altLang="en-US" sz="5400" dirty="0"/>
              <a:t>輕</a:t>
            </a:r>
            <a:r>
              <a:rPr lang="zh-TW" altLang="en-US" sz="5400" dirty="0" smtClean="0"/>
              <a:t>省  天際翱翔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前面</a:t>
            </a:r>
            <a:r>
              <a:rPr lang="zh-TW" altLang="en-US" sz="5400" dirty="0"/>
              <a:t>再翻起風雪也不驚怕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9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佈景主題9</Template>
  <TotalTime>45</TotalTime>
  <Words>109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佈景主題9</vt:lpstr>
      <vt:lpstr>抱 擁</vt:lpstr>
      <vt:lpstr>抱 擁</vt:lpstr>
      <vt:lpstr>抱 擁</vt:lpstr>
      <vt:lpstr>抱 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抱 擁</dc:title>
  <dc:creator>DAIDUONG</dc:creator>
  <cp:lastModifiedBy>DAIDUONG</cp:lastModifiedBy>
  <cp:revision>2</cp:revision>
  <dcterms:created xsi:type="dcterms:W3CDTF">2014-05-17T11:04:13Z</dcterms:created>
  <dcterms:modified xsi:type="dcterms:W3CDTF">2014-05-17T13:31:25Z</dcterms:modified>
</cp:coreProperties>
</file>