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382ED8-1834-4B25-A573-C712E5E1856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701EC5-0AB3-44AB-B96A-D9D55BCA34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拜年恭喜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拜年恭喜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迎春花開迎新歲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願像小燕子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天空上展翅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拜年恭喜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似小天使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開開心天空飛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多麼得意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多麼標致</a:t>
            </a:r>
            <a:r>
              <a:rPr lang="zh-CN" altLang="en-US" sz="5400" dirty="0" smtClean="0"/>
              <a:t>俏</a:t>
            </a:r>
            <a:r>
              <a:rPr lang="zh-CN" altLang="en-US" sz="5400" dirty="0"/>
              <a:t>孩兒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拜年恭喜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拜年恭喜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同歌一曲迎新歲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願祝主恩典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常常伴著你</a:t>
            </a:r>
            <a:endParaRPr 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75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拜年恭喜</vt:lpstr>
      <vt:lpstr>拜年恭喜</vt:lpstr>
      <vt:lpstr>拜年恭喜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拜年恭喜</dc:title>
  <dc:creator>Admin</dc:creator>
  <cp:lastModifiedBy>Admin</cp:lastModifiedBy>
  <cp:revision>1</cp:revision>
  <dcterms:created xsi:type="dcterms:W3CDTF">2013-02-16T08:56:41Z</dcterms:created>
  <dcterms:modified xsi:type="dcterms:W3CDTF">2013-02-16T09:00:34Z</dcterms:modified>
</cp:coreProperties>
</file>