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CEE97-997B-4A4F-AF3D-6B6CD75D4604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揀選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你十字架的大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重價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贖回我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恩典使我被揀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選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我生命果子常存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揀選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求主用我來贏得更多靈魂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堅固我  潔淨我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委身做你門徒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揀選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求主差遣我去傳揚你的愛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以愛擁抱城市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建立合一教會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揀選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賜我信心宣告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在你凡事都能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喔主  在你凡事都能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80</Words>
  <Application>Microsoft Office PowerPoint</Application>
  <PresentationFormat>如螢幕大小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揀選</vt:lpstr>
      <vt:lpstr>揀選</vt:lpstr>
      <vt:lpstr>揀選</vt:lpstr>
      <vt:lpstr>揀選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揀選</dc:title>
  <dc:creator>大唐</dc:creator>
  <cp:lastModifiedBy>大唐</cp:lastModifiedBy>
  <cp:revision>1</cp:revision>
  <dcterms:created xsi:type="dcterms:W3CDTF">2018-05-12T04:25:10Z</dcterms:created>
  <dcterms:modified xsi:type="dcterms:W3CDTF">2018-05-12T04:26:34Z</dcterms:modified>
</cp:coreProperties>
</file>