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0D8E-295C-4902-ABC0-5B95075B23E0}" type="datetimeFigureOut">
              <a:rPr lang="zh-TW" altLang="en-US" smtClean="0"/>
              <a:t>2013/9/29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EE2D-99D9-4992-9457-46A3DF16C5F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0D8E-295C-4902-ABC0-5B95075B23E0}" type="datetimeFigureOut">
              <a:rPr lang="zh-TW" altLang="en-US" smtClean="0"/>
              <a:t>2013/9/29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EE2D-99D9-4992-9457-46A3DF16C5F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0D8E-295C-4902-ABC0-5B95075B23E0}" type="datetimeFigureOut">
              <a:rPr lang="zh-TW" altLang="en-US" smtClean="0"/>
              <a:t>2013/9/29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EE2D-99D9-4992-9457-46A3DF16C5F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0D8E-295C-4902-ABC0-5B95075B23E0}" type="datetimeFigureOut">
              <a:rPr lang="zh-TW" altLang="en-US" smtClean="0"/>
              <a:t>2013/9/29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EE2D-99D9-4992-9457-46A3DF16C5F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0D8E-295C-4902-ABC0-5B95075B23E0}" type="datetimeFigureOut">
              <a:rPr lang="zh-TW" altLang="en-US" smtClean="0"/>
              <a:t>2013/9/29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EE2D-99D9-4992-9457-46A3DF16C5F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0D8E-295C-4902-ABC0-5B95075B23E0}" type="datetimeFigureOut">
              <a:rPr lang="zh-TW" altLang="en-US" smtClean="0"/>
              <a:t>2013/9/29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EE2D-99D9-4992-9457-46A3DF16C5F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0D8E-295C-4902-ABC0-5B95075B23E0}" type="datetimeFigureOut">
              <a:rPr lang="zh-TW" altLang="en-US" smtClean="0"/>
              <a:t>2013/9/29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EE2D-99D9-4992-9457-46A3DF16C5F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0D8E-295C-4902-ABC0-5B95075B23E0}" type="datetimeFigureOut">
              <a:rPr lang="zh-TW" altLang="en-US" smtClean="0"/>
              <a:t>2013/9/29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EE2D-99D9-4992-9457-46A3DF16C5F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0D8E-295C-4902-ABC0-5B95075B23E0}" type="datetimeFigureOut">
              <a:rPr lang="zh-TW" altLang="en-US" smtClean="0"/>
              <a:t>2013/9/29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EE2D-99D9-4992-9457-46A3DF16C5F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0D8E-295C-4902-ABC0-5B95075B23E0}" type="datetimeFigureOut">
              <a:rPr lang="zh-TW" altLang="en-US" smtClean="0"/>
              <a:t>2013/9/29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EE2D-99D9-4992-9457-46A3DF16C5F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0D8E-295C-4902-ABC0-5B95075B23E0}" type="datetimeFigureOut">
              <a:rPr lang="zh-TW" altLang="en-US" smtClean="0"/>
              <a:t>2013/9/29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EE2D-99D9-4992-9457-46A3DF16C5F6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90D8E-295C-4902-ABC0-5B95075B23E0}" type="datetimeFigureOut">
              <a:rPr lang="zh-TW" altLang="en-US" smtClean="0"/>
              <a:t>2013/9/29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EEE2D-99D9-4992-9457-46A3DF16C5F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擁戴為王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807361"/>
            <a:ext cx="8286807" cy="455059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5400" dirty="0" smtClean="0"/>
              <a:t>1.</a:t>
            </a:r>
            <a:r>
              <a:rPr lang="zh-TW" altLang="en-US" sz="5400" dirty="0" smtClean="0"/>
              <a:t>快</a:t>
            </a:r>
            <a:r>
              <a:rPr lang="zh-TW" altLang="en-US" sz="5400" dirty="0" smtClean="0"/>
              <a:t>來擁戴為王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聖羔在寶座上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聽啊好樂傳遍諸天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和聲壓倒群響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擁戴為王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807361"/>
            <a:ext cx="8286807" cy="4550597"/>
          </a:xfrm>
        </p:spPr>
        <p:txBody>
          <a:bodyPr>
            <a:normAutofit/>
          </a:bodyPr>
          <a:lstStyle/>
          <a:p>
            <a:pPr algn="ctr" fontAlgn="base">
              <a:buNone/>
            </a:pPr>
            <a:r>
              <a:rPr lang="zh-TW" altLang="en-US" sz="5400" dirty="0" smtClean="0"/>
              <a:t>世界萬國之君</a:t>
            </a:r>
            <a:endParaRPr lang="en-US" altLang="zh-TW" sz="5400" dirty="0" smtClean="0"/>
          </a:p>
          <a:p>
            <a:pPr lvl="0" algn="ctr" fontAlgn="base">
              <a:buNone/>
            </a:pPr>
            <a:r>
              <a:rPr lang="zh-TW" altLang="en-US" sz="5400" dirty="0" smtClean="0"/>
              <a:t>卑伏覲見</a:t>
            </a:r>
            <a:r>
              <a:rPr lang="zh-TW" altLang="en-US" sz="5400" dirty="0" smtClean="0"/>
              <a:t>至尊</a:t>
            </a:r>
            <a:endParaRPr lang="en-US" altLang="zh-TW" sz="5400" dirty="0" smtClean="0"/>
          </a:p>
          <a:p>
            <a:pPr lvl="0" algn="ctr" fontAlgn="base">
              <a:buNone/>
            </a:pPr>
            <a:r>
              <a:rPr lang="zh-TW" altLang="en-US" sz="5400" dirty="0" smtClean="0"/>
              <a:t>齊</a:t>
            </a:r>
            <a:r>
              <a:rPr lang="zh-TW" altLang="en-US" sz="5400" dirty="0" smtClean="0"/>
              <a:t>摘華冠拋擲座前</a:t>
            </a:r>
            <a:endParaRPr lang="en-US" altLang="zh-TW" sz="5400" dirty="0" smtClean="0"/>
          </a:p>
          <a:p>
            <a:pPr lvl="0" algn="ctr" fontAlgn="base">
              <a:buNone/>
            </a:pPr>
            <a:r>
              <a:rPr lang="zh-TW" altLang="en-US" sz="5400" dirty="0" smtClean="0"/>
              <a:t>隨眾昭事維</a:t>
            </a:r>
            <a:r>
              <a:rPr lang="zh-TW" altLang="en-US" sz="5400" dirty="0" smtClean="0"/>
              <a:t>寅</a:t>
            </a:r>
            <a:endParaRPr lang="zh-TW" altLang="en-US" sz="5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擁戴為王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807361"/>
            <a:ext cx="8286807" cy="455059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醒啊我心同唱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頌祂救恩浩蕩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歡呼為你受死之主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千秋萬歲無疆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擁戴為王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807361"/>
            <a:ext cx="8286807" cy="4550597"/>
          </a:xfrm>
        </p:spPr>
        <p:txBody>
          <a:bodyPr>
            <a:normAutofit/>
          </a:bodyPr>
          <a:lstStyle/>
          <a:p>
            <a:pPr algn="ctr" fontAlgn="base">
              <a:buNone/>
            </a:pPr>
            <a:r>
              <a:rPr lang="en-US" altLang="zh-CN" sz="5400" dirty="0" smtClean="0"/>
              <a:t>2.</a:t>
            </a:r>
            <a:r>
              <a:rPr lang="zh-TW" altLang="en-US" sz="5400" dirty="0" smtClean="0"/>
              <a:t>快</a:t>
            </a:r>
            <a:r>
              <a:rPr lang="zh-TW" altLang="en-US" sz="5400" dirty="0" smtClean="0"/>
              <a:t>來擁戴為王</a:t>
            </a:r>
            <a:endParaRPr lang="en-US" altLang="zh-TW" sz="5400" dirty="0" smtClean="0"/>
          </a:p>
          <a:p>
            <a:pPr lvl="0" algn="ctr" fontAlgn="base">
              <a:buNone/>
            </a:pPr>
            <a:r>
              <a:rPr lang="zh-TW" altLang="en-US" sz="5400" dirty="0" smtClean="0"/>
              <a:t>聖潔至尊神</a:t>
            </a:r>
            <a:r>
              <a:rPr lang="zh-TW" altLang="en-US" sz="5400" dirty="0" smtClean="0"/>
              <a:t>子</a:t>
            </a:r>
            <a:endParaRPr lang="en-US" altLang="zh-TW" sz="5400" dirty="0" smtClean="0"/>
          </a:p>
          <a:p>
            <a:pPr lvl="0" algn="ctr" fontAlgn="base">
              <a:buNone/>
            </a:pPr>
            <a:r>
              <a:rPr lang="zh-TW" altLang="en-US" sz="5400" dirty="0" smtClean="0"/>
              <a:t>跟</a:t>
            </a:r>
            <a:r>
              <a:rPr lang="zh-TW" altLang="en-US" sz="5400" dirty="0" smtClean="0"/>
              <a:t>祂的人快樂擁戴</a:t>
            </a:r>
            <a:endParaRPr lang="en-US" altLang="zh-TW" sz="5400" dirty="0" smtClean="0"/>
          </a:p>
          <a:p>
            <a:pPr lvl="0" algn="ctr" fontAlgn="base">
              <a:buNone/>
            </a:pPr>
            <a:r>
              <a:rPr lang="zh-TW" altLang="en-US" sz="5400" dirty="0" smtClean="0"/>
              <a:t>因祂亦是人子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擁戴為王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807361"/>
            <a:ext cx="8286807" cy="4550597"/>
          </a:xfrm>
        </p:spPr>
        <p:txBody>
          <a:bodyPr>
            <a:normAutofit/>
          </a:bodyPr>
          <a:lstStyle/>
          <a:p>
            <a:pPr lvl="0" algn="ctr" fontAlgn="base">
              <a:buNone/>
            </a:pPr>
            <a:r>
              <a:rPr lang="zh-TW" altLang="en-US" sz="5400" dirty="0" smtClean="0"/>
              <a:t>塵世千萬憂傷</a:t>
            </a:r>
            <a:endParaRPr lang="en-US" altLang="zh-TW" sz="5400" dirty="0" smtClean="0"/>
          </a:p>
          <a:p>
            <a:pPr lvl="0" algn="ctr" fontAlgn="base">
              <a:buNone/>
            </a:pPr>
            <a:r>
              <a:rPr lang="zh-TW" altLang="en-US" sz="5400" dirty="0" smtClean="0"/>
              <a:t>一切經祂親嘗</a:t>
            </a:r>
            <a:endParaRPr lang="en-US" altLang="zh-TW" sz="5400" dirty="0" smtClean="0"/>
          </a:p>
          <a:p>
            <a:pPr lvl="0" algn="ctr" fontAlgn="base">
              <a:buNone/>
            </a:pPr>
            <a:r>
              <a:rPr lang="zh-TW" altLang="en-US" sz="5400" dirty="0" smtClean="0"/>
              <a:t>因祂決心擔負諸累</a:t>
            </a:r>
            <a:endParaRPr lang="en-US" altLang="zh-TW" sz="5400" dirty="0" smtClean="0"/>
          </a:p>
          <a:p>
            <a:pPr lvl="0" algn="ctr" fontAlgn="base">
              <a:buNone/>
            </a:pPr>
            <a:r>
              <a:rPr lang="zh-TW" altLang="en-US" sz="5400" dirty="0" smtClean="0"/>
              <a:t>群生得享安康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擁戴為王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807361"/>
            <a:ext cx="8286807" cy="4550597"/>
          </a:xfrm>
        </p:spPr>
        <p:txBody>
          <a:bodyPr>
            <a:normAutofit/>
          </a:bodyPr>
          <a:lstStyle/>
          <a:p>
            <a:pPr algn="ctr" fontAlgn="base">
              <a:buNone/>
            </a:pPr>
            <a:r>
              <a:rPr lang="en-US" altLang="zh-CN" sz="5400" dirty="0" smtClean="0"/>
              <a:t>3.</a:t>
            </a:r>
            <a:r>
              <a:rPr lang="zh-TW" altLang="en-US" sz="5400" dirty="0" smtClean="0"/>
              <a:t>快</a:t>
            </a:r>
            <a:r>
              <a:rPr lang="zh-TW" altLang="en-US" sz="5400" dirty="0" smtClean="0"/>
              <a:t>來擁戴為</a:t>
            </a:r>
            <a:r>
              <a:rPr lang="zh-TW" altLang="en-US" sz="5400" dirty="0" smtClean="0"/>
              <a:t>王</a:t>
            </a:r>
            <a:endParaRPr lang="en-US" altLang="zh-TW" sz="5400" dirty="0" smtClean="0"/>
          </a:p>
          <a:p>
            <a:pPr algn="ctr" fontAlgn="base">
              <a:buNone/>
            </a:pPr>
            <a:r>
              <a:rPr lang="zh-TW" altLang="en-US" sz="5400" dirty="0" smtClean="0"/>
              <a:t>無對生命之</a:t>
            </a:r>
            <a:r>
              <a:rPr lang="zh-TW" altLang="en-US" sz="5400" dirty="0" smtClean="0"/>
              <a:t>王</a:t>
            </a:r>
            <a:endParaRPr lang="en-US" altLang="zh-TW" sz="5400" dirty="0" smtClean="0"/>
          </a:p>
          <a:p>
            <a:pPr algn="ctr" fontAlgn="base">
              <a:buNone/>
            </a:pPr>
            <a:r>
              <a:rPr lang="zh-TW" altLang="en-US" sz="5400" dirty="0" smtClean="0"/>
              <a:t>萬邦民</a:t>
            </a:r>
            <a:r>
              <a:rPr lang="zh-TW" altLang="en-US" sz="5400" dirty="0" smtClean="0"/>
              <a:t>族都蒙救</a:t>
            </a:r>
            <a:r>
              <a:rPr lang="zh-TW" altLang="en-US" sz="5400" dirty="0" smtClean="0"/>
              <a:t>渡</a:t>
            </a:r>
            <a:endParaRPr lang="en-US" altLang="zh-TW" sz="5400" dirty="0" smtClean="0"/>
          </a:p>
          <a:p>
            <a:pPr algn="ctr" fontAlgn="base">
              <a:buNone/>
            </a:pPr>
            <a:r>
              <a:rPr lang="zh-TW" altLang="en-US" sz="5400" dirty="0" smtClean="0"/>
              <a:t>因</a:t>
            </a:r>
            <a:r>
              <a:rPr lang="zh-TW" altLang="en-US" sz="5400" dirty="0" smtClean="0"/>
              <a:t>祂消滅死亡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擁戴為王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807361"/>
            <a:ext cx="8286807" cy="4550597"/>
          </a:xfrm>
        </p:spPr>
        <p:txBody>
          <a:bodyPr>
            <a:normAutofit/>
          </a:bodyPr>
          <a:lstStyle/>
          <a:p>
            <a:pPr algn="ctr" fontAlgn="base">
              <a:buNone/>
            </a:pPr>
            <a:r>
              <a:rPr lang="zh-TW" altLang="en-US" sz="5400" dirty="0" smtClean="0"/>
              <a:t>快來歌頌歡欣</a:t>
            </a:r>
            <a:endParaRPr lang="en-US" altLang="zh-TW" sz="5400" dirty="0" smtClean="0"/>
          </a:p>
          <a:p>
            <a:pPr lvl="0" algn="ctr" fontAlgn="base">
              <a:buNone/>
            </a:pPr>
            <a:r>
              <a:rPr lang="zh-TW" altLang="en-US" sz="5400" dirty="0" smtClean="0"/>
              <a:t>謝祂特殊宏</a:t>
            </a:r>
            <a:r>
              <a:rPr lang="zh-TW" altLang="en-US" sz="5400" dirty="0" smtClean="0"/>
              <a:t>恩</a:t>
            </a:r>
            <a:endParaRPr lang="en-US" altLang="zh-TW" sz="5400" dirty="0" smtClean="0"/>
          </a:p>
          <a:p>
            <a:pPr lvl="0" algn="ctr" fontAlgn="base">
              <a:buNone/>
            </a:pPr>
            <a:r>
              <a:rPr lang="zh-TW" altLang="en-US" sz="5400" dirty="0" smtClean="0"/>
              <a:t>因</a:t>
            </a:r>
            <a:r>
              <a:rPr lang="zh-TW" altLang="en-US" sz="5400" dirty="0" smtClean="0"/>
              <a:t>祂一死戰勝萬死</a:t>
            </a:r>
            <a:endParaRPr lang="en-US" altLang="zh-TW" sz="5400" dirty="0" smtClean="0"/>
          </a:p>
          <a:p>
            <a:pPr lvl="0" algn="ctr" fontAlgn="base">
              <a:buNone/>
            </a:pPr>
            <a:r>
              <a:rPr lang="zh-TW" altLang="en-US" sz="5400" dirty="0" smtClean="0"/>
              <a:t>永生普及群生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擁戴為王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807361"/>
            <a:ext cx="8286807" cy="4550597"/>
          </a:xfrm>
        </p:spPr>
        <p:txBody>
          <a:bodyPr>
            <a:normAutofit/>
          </a:bodyPr>
          <a:lstStyle/>
          <a:p>
            <a:pPr algn="ctr" fontAlgn="base">
              <a:buNone/>
            </a:pPr>
            <a:r>
              <a:rPr lang="en-US" altLang="zh-CN" sz="5400" dirty="0" smtClean="0"/>
              <a:t>4.</a:t>
            </a:r>
            <a:r>
              <a:rPr lang="zh-TW" altLang="en-US" sz="5400" dirty="0" smtClean="0"/>
              <a:t>快</a:t>
            </a:r>
            <a:r>
              <a:rPr lang="zh-TW" altLang="en-US" sz="5400" dirty="0" smtClean="0"/>
              <a:t>來擁戴為王</a:t>
            </a:r>
            <a:endParaRPr lang="en-US" altLang="zh-TW" sz="5400" dirty="0" smtClean="0"/>
          </a:p>
          <a:p>
            <a:pPr lvl="0" algn="ctr" fontAlgn="base">
              <a:buNone/>
            </a:pPr>
            <a:r>
              <a:rPr lang="zh-TW" altLang="en-US" sz="5400" dirty="0" smtClean="0"/>
              <a:t>永建和平之</a:t>
            </a:r>
            <a:r>
              <a:rPr lang="zh-TW" altLang="en-US" sz="5400" dirty="0" smtClean="0"/>
              <a:t>王</a:t>
            </a:r>
            <a:endParaRPr lang="en-US" altLang="zh-TW" sz="5400" dirty="0" smtClean="0"/>
          </a:p>
          <a:p>
            <a:pPr lvl="0" algn="ctr" fontAlgn="base">
              <a:buNone/>
            </a:pPr>
            <a:r>
              <a:rPr lang="zh-TW" altLang="en-US" sz="5400" dirty="0" smtClean="0"/>
              <a:t>普天之下</a:t>
            </a:r>
            <a:r>
              <a:rPr lang="zh-TW" altLang="en-US" sz="5400" dirty="0" smtClean="0"/>
              <a:t>戰事止息</a:t>
            </a:r>
            <a:endParaRPr lang="en-US" altLang="zh-TW" sz="5400" dirty="0" smtClean="0"/>
          </a:p>
          <a:p>
            <a:pPr lvl="0" algn="ctr" fontAlgn="base">
              <a:buNone/>
            </a:pPr>
            <a:r>
              <a:rPr lang="zh-TW" altLang="en-US" sz="5400" dirty="0" smtClean="0"/>
              <a:t>干戈化為頌揚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擁戴為王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807361"/>
            <a:ext cx="8286807" cy="4550597"/>
          </a:xfrm>
        </p:spPr>
        <p:txBody>
          <a:bodyPr>
            <a:normAutofit/>
          </a:bodyPr>
          <a:lstStyle/>
          <a:p>
            <a:pPr lvl="0" algn="ctr" fontAlgn="base">
              <a:buNone/>
            </a:pPr>
            <a:r>
              <a:rPr lang="zh-TW" altLang="en-US" sz="5400" dirty="0" smtClean="0"/>
              <a:t>主治萬國萬方</a:t>
            </a:r>
            <a:endParaRPr lang="en-US" altLang="zh-TW" sz="5400" dirty="0" smtClean="0"/>
          </a:p>
          <a:p>
            <a:pPr lvl="0" algn="ctr" fontAlgn="base">
              <a:buNone/>
            </a:pPr>
            <a:r>
              <a:rPr lang="zh-TW" altLang="en-US" sz="5400" dirty="0" smtClean="0"/>
              <a:t>主權</a:t>
            </a:r>
            <a:r>
              <a:rPr lang="zh-TW" altLang="en-US" sz="5400" dirty="0" smtClean="0"/>
              <a:t>地久天長</a:t>
            </a:r>
            <a:endParaRPr lang="en-US" altLang="zh-TW" sz="5400" dirty="0" smtClean="0"/>
          </a:p>
          <a:p>
            <a:pPr lvl="0" algn="ctr" fontAlgn="base">
              <a:buNone/>
            </a:pPr>
            <a:r>
              <a:rPr lang="zh-TW" altLang="en-US" sz="5400" dirty="0" smtClean="0"/>
              <a:t>寶</a:t>
            </a:r>
            <a:r>
              <a:rPr lang="zh-TW" altLang="en-US" sz="5400" dirty="0" smtClean="0"/>
              <a:t>血所滋生命花</a:t>
            </a:r>
            <a:r>
              <a:rPr lang="zh-TW" altLang="en-US" sz="5400" dirty="0" smtClean="0"/>
              <a:t>放</a:t>
            </a:r>
            <a:endParaRPr lang="en-US" altLang="zh-TW" sz="5400" dirty="0" smtClean="0"/>
          </a:p>
          <a:p>
            <a:pPr lvl="0" algn="ctr" fontAlgn="base">
              <a:buNone/>
            </a:pPr>
            <a:r>
              <a:rPr lang="zh-TW" altLang="en-US" sz="5400" dirty="0" smtClean="0"/>
              <a:t>薈</a:t>
            </a:r>
            <a:r>
              <a:rPr lang="zh-TW" altLang="en-US" sz="5400" dirty="0" smtClean="0"/>
              <a:t>成異彩天</a:t>
            </a:r>
            <a:r>
              <a:rPr lang="zh-TW" altLang="en-US" sz="5400" dirty="0" smtClean="0"/>
              <a:t>香</a:t>
            </a:r>
            <a:endParaRPr lang="zh-TW" altLang="en-US" sz="5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擁戴為王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807361"/>
            <a:ext cx="8286807" cy="4550597"/>
          </a:xfrm>
        </p:spPr>
        <p:txBody>
          <a:bodyPr>
            <a:normAutofit/>
          </a:bodyPr>
          <a:lstStyle/>
          <a:p>
            <a:pPr algn="ctr" fontAlgn="base">
              <a:buNone/>
            </a:pPr>
            <a:r>
              <a:rPr lang="en-US" altLang="zh-CN" sz="5400" dirty="0" smtClean="0"/>
              <a:t>5.</a:t>
            </a:r>
            <a:r>
              <a:rPr lang="zh-TW" altLang="en-US" sz="5400" dirty="0" smtClean="0"/>
              <a:t>快</a:t>
            </a:r>
            <a:r>
              <a:rPr lang="zh-TW" altLang="en-US" sz="5400" dirty="0" smtClean="0"/>
              <a:t>來擁戴為王</a:t>
            </a:r>
            <a:endParaRPr lang="en-US" altLang="zh-TW" sz="5400" dirty="0" smtClean="0"/>
          </a:p>
          <a:p>
            <a:pPr algn="ctr" fontAlgn="base">
              <a:buNone/>
            </a:pPr>
            <a:r>
              <a:rPr lang="zh-TW" altLang="en-US" sz="5400" dirty="0" smtClean="0"/>
              <a:t>人天共戴之</a:t>
            </a:r>
            <a:r>
              <a:rPr lang="zh-TW" altLang="en-US" sz="5400" dirty="0" smtClean="0"/>
              <a:t>王</a:t>
            </a:r>
            <a:endParaRPr lang="en-US" altLang="zh-TW" sz="5400" dirty="0" smtClean="0"/>
          </a:p>
          <a:p>
            <a:pPr algn="ctr" fontAlgn="base">
              <a:buNone/>
            </a:pPr>
            <a:r>
              <a:rPr lang="zh-TW" altLang="en-US" sz="5400" dirty="0" smtClean="0"/>
              <a:t>萬</a:t>
            </a:r>
            <a:r>
              <a:rPr lang="zh-TW" altLang="en-US" sz="5400" dirty="0" smtClean="0"/>
              <a:t>靈稱祂奇妙愛名</a:t>
            </a:r>
            <a:endParaRPr lang="en-US" altLang="zh-TW" sz="5400" dirty="0" smtClean="0"/>
          </a:p>
          <a:p>
            <a:pPr algn="ctr" fontAlgn="base">
              <a:buNone/>
            </a:pPr>
            <a:r>
              <a:rPr lang="zh-TW" altLang="en-US" sz="5400" dirty="0" smtClean="0"/>
              <a:t>萬世尊祂至上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5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Theme15</Template>
  <TotalTime>0</TotalTime>
  <Words>235</Words>
  <Application>Microsoft Office PowerPoint</Application>
  <PresentationFormat>如螢幕大小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Theme15</vt:lpstr>
      <vt:lpstr>擁戴為王</vt:lpstr>
      <vt:lpstr>擁戴為王</vt:lpstr>
      <vt:lpstr>擁戴為王</vt:lpstr>
      <vt:lpstr>擁戴為王</vt:lpstr>
      <vt:lpstr>擁戴為王</vt:lpstr>
      <vt:lpstr>擁戴為王</vt:lpstr>
      <vt:lpstr>擁戴為王</vt:lpstr>
      <vt:lpstr>擁戴為王</vt:lpstr>
      <vt:lpstr>擁戴為王</vt:lpstr>
      <vt:lpstr>擁戴為王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擁戴為王</dc:title>
  <dc:creator>DAIDUONG</dc:creator>
  <cp:lastModifiedBy>DAIDUONG</cp:lastModifiedBy>
  <cp:revision>1</cp:revision>
  <dcterms:created xsi:type="dcterms:W3CDTF">2013-09-29T01:04:17Z</dcterms:created>
  <dcterms:modified xsi:type="dcterms:W3CDTF">2013-09-29T01:04:26Z</dcterms:modified>
</cp:coreProperties>
</file>