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6B52EF7C-9295-4C7A-AA37-0662E1437FD6}" type="datetimeFigureOut">
              <a:rPr lang="zh-TW" altLang="en-US" smtClean="0"/>
              <a:t>2015/1/3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41B9319-FAE3-4145-BD99-BF50085ED0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救主像牧人領我路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我切要主常看顧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領到牧場備糧豐富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在羊圈中蒙保護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美哉耶穌  萬福泉源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買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贖我歸於天父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美哉耶穌  萬福泉源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買贖我歸於天父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既然屬主就求護衛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出入平安有恩惠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莫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容小羊迷失狼狽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莫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容小羊自欺侮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樂哉耶穌  賜福教會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主恩前後顯光輝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樂哉耶穌  賜福教會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主恩前後顯光輝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主有應許把我收留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恕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我過失並短處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打發慈心赦我愆尤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感化我心賞恩賜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善哉耶穌  萬福來由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當趁年青愛耶穌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善哉耶穌  萬福來由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當趁年青愛耶穌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自幼受教我主喜愛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自幼學習守主誡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惟有救主乃我依賴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說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不盡耶穌仁愛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救主像牧人領我路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聖哉耶穌  賜福萬代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向來愛我今仍愛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聖哉耶穌  賜福萬代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向來愛我今仍愛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11</TotalTime>
  <Words>217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佈景主題7</vt:lpstr>
      <vt:lpstr>救主像牧人領我路</vt:lpstr>
      <vt:lpstr>救主像牧人領我路</vt:lpstr>
      <vt:lpstr>救主像牧人領我路</vt:lpstr>
      <vt:lpstr>救主像牧人領我路</vt:lpstr>
      <vt:lpstr>救主像牧人領我路</vt:lpstr>
      <vt:lpstr>救主像牧人領我路</vt:lpstr>
      <vt:lpstr>救主像牧人領我路</vt:lpstr>
      <vt:lpstr>救主像牧人領我路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救主像牧人領我路</dc:title>
  <dc:creator>大唐</dc:creator>
  <cp:lastModifiedBy>大唐</cp:lastModifiedBy>
  <cp:revision>2</cp:revision>
  <dcterms:created xsi:type="dcterms:W3CDTF">2015-01-03T13:13:11Z</dcterms:created>
  <dcterms:modified xsi:type="dcterms:W3CDTF">2015-01-03T13:24:11Z</dcterms:modified>
</cp:coreProperties>
</file>