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61DC-E3D6-436E-9CD3-FE40C816A43C}" type="datetimeFigureOut">
              <a:rPr lang="zh-TW" altLang="en-US" smtClean="0"/>
              <a:t>2013/12/22</a:t>
            </a:fld>
            <a:endParaRPr lang="zh-TW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6B9E5-7EC3-4324-B342-926A12BE36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61DC-E3D6-436E-9CD3-FE40C816A43C}" type="datetimeFigureOut">
              <a:rPr lang="zh-TW" altLang="en-US" smtClean="0"/>
              <a:t>2013/12/22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B9E5-7EC3-4324-B342-926A12BE361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61DC-E3D6-436E-9CD3-FE40C816A43C}" type="datetimeFigureOut">
              <a:rPr lang="zh-TW" altLang="en-US" smtClean="0"/>
              <a:t>2013/12/22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B9E5-7EC3-4324-B342-926A12BE361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48661DC-E3D6-436E-9CD3-FE40C816A43C}" type="datetimeFigureOut">
              <a:rPr lang="zh-TW" altLang="en-US" smtClean="0"/>
              <a:t>2013/12/22</a:t>
            </a:fld>
            <a:endParaRPr lang="zh-TW" alt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46B9E5-7EC3-4324-B342-926A12BE36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61DC-E3D6-436E-9CD3-FE40C816A43C}" type="datetimeFigureOut">
              <a:rPr lang="zh-TW" altLang="en-US" smtClean="0"/>
              <a:t>2013/12/22</a:t>
            </a:fld>
            <a:endParaRPr lang="zh-TW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6B9E5-7EC3-4324-B342-926A12BE36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48661DC-E3D6-436E-9CD3-FE40C816A43C}" type="datetimeFigureOut">
              <a:rPr lang="zh-TW" altLang="en-US" smtClean="0"/>
              <a:t>2013/12/22</a:t>
            </a:fld>
            <a:endParaRPr lang="zh-TW" alt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46B9E5-7EC3-4324-B342-926A12BE36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48661DC-E3D6-436E-9CD3-FE40C816A43C}" type="datetimeFigureOut">
              <a:rPr lang="zh-TW" altLang="en-US" smtClean="0"/>
              <a:t>2013/12/22</a:t>
            </a:fld>
            <a:endParaRPr lang="zh-TW" alt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546B9E5-7EC3-4324-B342-926A12BE36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61DC-E3D6-436E-9CD3-FE40C816A43C}" type="datetimeFigureOut">
              <a:rPr lang="zh-TW" altLang="en-US" smtClean="0"/>
              <a:t>2013/12/22</a:t>
            </a:fld>
            <a:endParaRPr lang="zh-TW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6B9E5-7EC3-4324-B342-926A12BE36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61DC-E3D6-436E-9CD3-FE40C816A43C}" type="datetimeFigureOut">
              <a:rPr lang="zh-TW" altLang="en-US" smtClean="0"/>
              <a:t>2013/12/22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6B9E5-7EC3-4324-B342-926A12BE36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48661DC-E3D6-436E-9CD3-FE40C816A43C}" type="datetimeFigureOut">
              <a:rPr lang="zh-TW" altLang="en-US" smtClean="0"/>
              <a:t>2013/12/22</a:t>
            </a:fld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46B9E5-7EC3-4324-B342-926A12BE36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48661DC-E3D6-436E-9CD3-FE40C816A43C}" type="datetimeFigureOut">
              <a:rPr lang="zh-TW" altLang="en-US" smtClean="0"/>
              <a:t>2013/12/22</a:t>
            </a:fld>
            <a:endParaRPr lang="zh-TW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46B9E5-7EC3-4324-B342-926A12BE36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848661DC-E3D6-436E-9CD3-FE40C816A43C}" type="datetimeFigureOut">
              <a:rPr lang="zh-TW" altLang="en-US" smtClean="0"/>
              <a:t>2013/12/22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4546B9E5-7EC3-4324-B342-926A12BE361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救主聖嬰今降生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喜樂歡聲播唱遠近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救主聖嬰今降生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歡唱在此快樂晨</a:t>
            </a:r>
            <a:endParaRPr lang="zh-TW" altLang="en-US" sz="5400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救主聖嬰今降生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先知預言祂降生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萬</a:t>
            </a:r>
            <a:r>
              <a:rPr lang="zh-CN" altLang="en-US" sz="5400" dirty="0" smtClean="0"/>
              <a:t>民久候此良辰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萬世所望今來臨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今日降生和平君</a:t>
            </a:r>
            <a:endParaRPr lang="zh-TW" altLang="en-US" sz="5400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救主聖嬰今降生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1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Theme11</Template>
  <TotalTime>6</TotalTime>
  <Words>47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Theme11</vt:lpstr>
      <vt:lpstr>救主聖嬰今降生</vt:lpstr>
      <vt:lpstr>救主聖嬰今降生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救主聖嬰今降生</dc:title>
  <dc:creator>DAIDUONG</dc:creator>
  <cp:lastModifiedBy>DAIDUONG</cp:lastModifiedBy>
  <cp:revision>1</cp:revision>
  <dcterms:created xsi:type="dcterms:W3CDTF">2013-12-22T12:40:54Z</dcterms:created>
  <dcterms:modified xsi:type="dcterms:W3CDTF">2013-12-22T12:47:37Z</dcterms:modified>
</cp:coreProperties>
</file>