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D68-8B85-4298-BCCB-D9DC72C1F4F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6287-0612-43AD-A49F-F22EF00D3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D68-8B85-4298-BCCB-D9DC72C1F4F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6287-0612-43AD-A49F-F22EF00D3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D68-8B85-4298-BCCB-D9DC72C1F4F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6287-0612-43AD-A49F-F22EF00D3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D68-8B85-4298-BCCB-D9DC72C1F4F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6287-0612-43AD-A49F-F22EF00D3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D68-8B85-4298-BCCB-D9DC72C1F4F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6287-0612-43AD-A49F-F22EF00D3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D68-8B85-4298-BCCB-D9DC72C1F4F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6287-0612-43AD-A49F-F22EF00D3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D68-8B85-4298-BCCB-D9DC72C1F4F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6287-0612-43AD-A49F-F22EF00D3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D68-8B85-4298-BCCB-D9DC72C1F4F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6287-0612-43AD-A49F-F22EF00D3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D68-8B85-4298-BCCB-D9DC72C1F4F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6287-0612-43AD-A49F-F22EF00D3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D68-8B85-4298-BCCB-D9DC72C1F4F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6287-0612-43AD-A49F-F22EF00D3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D68-8B85-4298-BCCB-D9DC72C1F4F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6287-0612-43AD-A49F-F22EF00D3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FDD68-8B85-4298-BCCB-D9DC72C1F4F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6287-0612-43AD-A49F-F22EF00D3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救主降生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神靈究竟在哪方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在天邊遠近處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在悲哀快樂處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亦可充滿在你心內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救主降生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上主是全能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願廣賜新生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亦將悲歌變成樂韻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救主降生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人類今夕都喝彩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主愛顯千百代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遙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望星河外</a:t>
            </a:r>
            <a:r>
              <a:rPr lang="en-US" altLang="zh-CN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悉心等待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主經已現身下來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救主降生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沉寂夜裡現主光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星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輝指引路向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</a:t>
            </a: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一致和唱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牧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者驚訝望向天上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救主降生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訊息正在傳揚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督降地球上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生一心齊共仰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救主降生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人類得救贖非妄想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典彰顯世上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位歸救主  高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高天上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管萬千夕陽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116</Words>
  <Application>Microsoft Office PowerPoint</Application>
  <PresentationFormat>如螢幕大小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救主降生</vt:lpstr>
      <vt:lpstr>救主降生</vt:lpstr>
      <vt:lpstr>救主降生</vt:lpstr>
      <vt:lpstr>救主降生</vt:lpstr>
      <vt:lpstr>救主降生</vt:lpstr>
      <vt:lpstr>救主降生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3</cp:revision>
  <dcterms:created xsi:type="dcterms:W3CDTF">2012-12-25T04:50:43Z</dcterms:created>
  <dcterms:modified xsi:type="dcterms:W3CDTF">2017-12-18T09:56:56Z</dcterms:modified>
</cp:coreProperties>
</file>