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9AF5-9E7B-4837-BF86-8E05CC8B9FEE}" type="datetimeFigureOut">
              <a:rPr lang="zh-TW" altLang="en-US" smtClean="0"/>
              <a:t>2013/8/3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7ED0-19C6-413A-B50C-D34DB5E6C3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自古</a:t>
            </a:r>
            <a:r>
              <a:rPr lang="zh-TW" altLang="en-US" sz="5400" dirty="0" smtClean="0"/>
              <a:t>世間惡事</a:t>
            </a:r>
            <a:r>
              <a:rPr lang="zh-TW" altLang="en-US" sz="5400" dirty="0" smtClean="0"/>
              <a:t>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至今</a:t>
            </a:r>
            <a:r>
              <a:rPr lang="zh-TW" altLang="en-US" sz="5400" dirty="0" smtClean="0"/>
              <a:t>萬惡造成</a:t>
            </a:r>
            <a:r>
              <a:rPr lang="zh-TW" altLang="en-US" sz="5400" dirty="0" smtClean="0"/>
              <a:t>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時間</a:t>
            </a:r>
            <a:r>
              <a:rPr lang="zh-TW" altLang="en-US" sz="5400" dirty="0" smtClean="0"/>
              <a:t>冷漠太</a:t>
            </a:r>
            <a:r>
              <a:rPr lang="zh-TW" altLang="en-US" sz="5400" dirty="0" smtClean="0"/>
              <a:t>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沒有</a:t>
            </a:r>
            <a:r>
              <a:rPr lang="zh-TW" altLang="en-US" sz="5400" dirty="0" smtClean="0"/>
              <a:t>溫情只得</a:t>
            </a:r>
            <a:r>
              <a:rPr lang="zh-TW" altLang="en-US" sz="5400" dirty="0" smtClean="0"/>
              <a:t>錯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早</a:t>
            </a:r>
            <a:r>
              <a:rPr lang="zh-TW" altLang="en-US" sz="5400" dirty="0" smtClean="0"/>
              <a:t>得救  脫</a:t>
            </a:r>
            <a:r>
              <a:rPr lang="en-US" sz="5400" dirty="0" err="1" smtClean="0"/>
              <a:t>災禍</a:t>
            </a:r>
            <a:endParaRPr lang="zh-TW" alt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早些</a:t>
            </a:r>
            <a:r>
              <a:rPr lang="zh-TW" altLang="en-US" sz="5400" dirty="0" smtClean="0"/>
              <a:t>接受救助唱新歌</a:t>
            </a:r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en-US" sz="5400" dirty="0" smtClean="0"/>
              <a:t>恩</a:t>
            </a:r>
            <a:r>
              <a:rPr lang="zh-TW" altLang="en-US" sz="5400" dirty="0" smtClean="0"/>
              <a:t>主  </a:t>
            </a:r>
            <a:r>
              <a:rPr lang="en-US" sz="5400" dirty="0" err="1" smtClean="0"/>
              <a:t>常伴</a:t>
            </a:r>
            <a:r>
              <a:rPr lang="zh-TW" altLang="en-US" sz="5400" dirty="0" smtClean="0"/>
              <a:t>你</a:t>
            </a:r>
            <a:r>
              <a:rPr lang="en-US" sz="5400" dirty="0" err="1" smtClean="0"/>
              <a:t>身旁</a:t>
            </a:r>
            <a:endParaRPr lang="zh-TW" alt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一生一世</a:t>
            </a:r>
            <a:r>
              <a:rPr lang="zh-TW" altLang="en-US" sz="5400" dirty="0" smtClean="0"/>
              <a:t>愛護你常常扶助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增加</a:t>
            </a:r>
            <a:r>
              <a:rPr lang="zh-TW" altLang="en-US" sz="5400" dirty="0" smtClean="0"/>
              <a:t>怨  增加恨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每日</a:t>
            </a:r>
            <a:r>
              <a:rPr lang="zh-TW" altLang="en-US" sz="5400" dirty="0" smtClean="0"/>
              <a:t>每夜有</a:t>
            </a:r>
            <a:r>
              <a:rPr lang="zh-TW" altLang="en-US" sz="5400" dirty="0" smtClean="0"/>
              <a:t>哀歌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太可憐  罪</a:t>
            </a:r>
            <a:r>
              <a:rPr lang="zh-TW" altLang="en-US" sz="5400" dirty="0" smtClean="0"/>
              <a:t>裡</a:t>
            </a:r>
            <a:r>
              <a:rPr lang="zh-TW" altLang="en-US" sz="5400" dirty="0" smtClean="0"/>
              <a:t>消磨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幾</a:t>
            </a:r>
            <a:r>
              <a:rPr lang="zh-TW" altLang="en-US" sz="5400" dirty="0" smtClean="0"/>
              <a:t>翻擺脫恨我無能無助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嘆息世上人人犯</a:t>
            </a:r>
            <a:r>
              <a:rPr lang="zh-TW" altLang="en-US" sz="5400" dirty="0" smtClean="0"/>
              <a:t>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悲傷處  見災禍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然而</a:t>
            </a:r>
            <a:r>
              <a:rPr lang="zh-TW" altLang="en-US" sz="5400" dirty="0" smtClean="0"/>
              <a:t>復見救恩</a:t>
            </a:r>
            <a:r>
              <a:rPr lang="zh-TW" altLang="en-US" sz="5400" dirty="0" smtClean="0"/>
              <a:t>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救主</a:t>
            </a:r>
            <a:r>
              <a:rPr lang="zh-TW" altLang="en-US" sz="5400" dirty="0" smtClean="0"/>
              <a:t>施恩幸有神來助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心欣喜  主幫我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感天父  連忙讓主心裡坐</a:t>
            </a:r>
            <a:endParaRPr lang="en-US" altLang="zh-TW" sz="5400" dirty="0" smtClean="0"/>
          </a:p>
          <a:p>
            <a:pPr algn="ctr">
              <a:buNone/>
            </a:pP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今已得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拯救</a:t>
            </a:r>
            <a:endParaRPr lang="en-US" altLang="zh-CN" sz="5400" dirty="0" smtClean="0">
              <a:latin typeface="新細明體" pitchFamily="18" charset="-120"/>
              <a:ea typeface="新細明體" pitchFamily="18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送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走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怨  送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走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恨</a:t>
            </a:r>
            <a:endParaRPr lang="en-US" altLang="zh-CN" sz="5400" dirty="0" smtClean="0">
              <a:latin typeface="新細明體" pitchFamily="18" charset="-120"/>
              <a:ea typeface="新細明體" pitchFamily="18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靠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主眼淚變歡歌</a:t>
            </a:r>
            <a:endParaRPr lang="zh-TW" altLang="en-US" sz="5400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救主在十架為我償</a:t>
            </a:r>
            <a:r>
              <a:rPr lang="zh-TW" altLang="en-US" sz="5400" dirty="0" smtClean="0"/>
              <a:t>罪過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離</a:t>
            </a:r>
            <a:r>
              <a:rPr lang="zh-TW" altLang="en-US" sz="5400" dirty="0" smtClean="0"/>
              <a:t>罪惡信主得恩</a:t>
            </a:r>
            <a:r>
              <a:rPr lang="zh-TW" altLang="en-US" sz="5400" dirty="0" smtClean="0"/>
              <a:t>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 smtClean="0"/>
              <a:t>在心罪惡除盡</a:t>
            </a:r>
            <a:r>
              <a:rPr lang="zh-TW" altLang="en-US" sz="5400" dirty="0" smtClean="0"/>
              <a:t>矣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　最佳</a:t>
            </a:r>
            <a:r>
              <a:rPr lang="zh-TW" altLang="en-US" sz="5400" dirty="0" smtClean="0"/>
              <a:t>是救主</a:t>
            </a:r>
            <a:r>
              <a:rPr lang="zh-TW" altLang="en-US" sz="5400" dirty="0" smtClean="0"/>
              <a:t>天天關心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每日每刻  伴</a:t>
            </a:r>
            <a:r>
              <a:rPr lang="zh-TW" altLang="en-US" sz="5400" dirty="0" smtClean="0"/>
              <a:t>我</a:t>
            </a:r>
            <a:r>
              <a:rPr lang="zh-TW" altLang="en-US" sz="5400" dirty="0" smtClean="0"/>
              <a:t>一齊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心中</a:t>
            </a:r>
            <a:r>
              <a:rPr lang="zh-TW" altLang="en-US" sz="5400" dirty="0" smtClean="0"/>
              <a:t>憂傷可以盡</a:t>
            </a:r>
            <a:r>
              <a:rPr lang="zh-TW" altLang="en-US" sz="5400" dirty="0" smtClean="0"/>
              <a:t>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靠</a:t>
            </a:r>
            <a:r>
              <a:rPr lang="zh-TW" altLang="en-US" sz="5400" dirty="0" smtClean="0"/>
              <a:t>主樂趣多</a:t>
            </a:r>
            <a:endParaRPr lang="zh-TW" altLang="en-US" sz="5400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我今已是神</a:t>
            </a:r>
            <a:r>
              <a:rPr lang="zh-TW" altLang="en-US" sz="5400" dirty="0" smtClean="0"/>
              <a:t>兒女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完全</a:t>
            </a:r>
            <a:r>
              <a:rPr lang="zh-TW" altLang="en-US" sz="5400" dirty="0" smtClean="0"/>
              <a:t>是救主恩</a:t>
            </a:r>
            <a:r>
              <a:rPr lang="zh-TW" altLang="en-US" sz="5400" dirty="0" smtClean="0"/>
              <a:t>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 smtClean="0"/>
              <a:t>靠基督我主捨身相救助</a:t>
            </a:r>
            <a:endParaRPr lang="zh-TW" altLang="en-US" sz="5400" dirty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獲賜</a:t>
            </a:r>
            <a:r>
              <a:rPr lang="zh-TW" altLang="en-US" sz="5400" dirty="0" smtClean="0"/>
              <a:t>新生  重活過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靠</a:t>
            </a:r>
            <a:r>
              <a:rPr lang="zh-TW" altLang="en-US" sz="5400" dirty="0" smtClean="0"/>
              <a:t>新</a:t>
            </a:r>
            <a:r>
              <a:rPr lang="zh-TW" altLang="en-US" sz="5400" dirty="0" smtClean="0"/>
              <a:t>靈  在</a:t>
            </a:r>
            <a:r>
              <a:rPr lang="zh-TW" altLang="en-US" sz="5400" dirty="0" smtClean="0"/>
              <a:t>這新</a:t>
            </a:r>
            <a:r>
              <a:rPr lang="zh-TW" altLang="en-US" sz="5400" dirty="0" smtClean="0"/>
              <a:t>生活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的一生多</a:t>
            </a:r>
            <a:r>
              <a:rPr lang="zh-TW" altLang="en-US" sz="5400" dirty="0" smtClean="0"/>
              <a:t>穩妥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踏進天家沒有死亡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永生之中不再復見眼淚</a:t>
            </a:r>
            <a:r>
              <a:rPr lang="zh-TW" altLang="en-US" sz="5400" dirty="0" smtClean="0"/>
              <a:t>痛楚</a:t>
            </a:r>
            <a:endParaRPr lang="zh-TW" altLang="en-US" sz="5400" dirty="0" smtClean="0">
              <a:latin typeface="新細明體" pitchFamily="18" charset="-12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救恩歌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共君再譜快</a:t>
            </a:r>
            <a:r>
              <a:rPr lang="zh-TW" altLang="en-US" sz="5400" dirty="0" smtClean="0"/>
              <a:t>樂歌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5400" dirty="0" err="1" smtClean="0"/>
              <a:t>更想</a:t>
            </a:r>
            <a:r>
              <a:rPr lang="zh-TW" altLang="en-US" sz="5400" dirty="0" smtClean="0"/>
              <a:t>大眾同來和</a:t>
            </a:r>
          </a:p>
          <a:p>
            <a:pPr algn="ctr">
              <a:buNone/>
            </a:pPr>
            <a:r>
              <a:rPr lang="zh-TW" altLang="en-US" sz="5400" dirty="0" smtClean="0"/>
              <a:t>離</a:t>
            </a:r>
            <a:r>
              <a:rPr lang="zh-TW" altLang="en-US" sz="5400" dirty="0" smtClean="0"/>
              <a:t>罪惡接受救恩</a:t>
            </a:r>
          </a:p>
          <a:p>
            <a:pPr algn="ctr">
              <a:buNone/>
            </a:pPr>
            <a:r>
              <a:rPr lang="zh-TW" altLang="en-US" sz="5400" dirty="0" smtClean="0"/>
              <a:t>莫</a:t>
            </a:r>
            <a:r>
              <a:rPr lang="zh-TW" altLang="en-US" sz="5400" dirty="0" smtClean="0"/>
              <a:t>叫機緣匆匆過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7</TotalTime>
  <Words>230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行雲流水</vt:lpstr>
      <vt:lpstr>救恩歌</vt:lpstr>
      <vt:lpstr>救恩歌</vt:lpstr>
      <vt:lpstr>救恩歌</vt:lpstr>
      <vt:lpstr>救恩歌</vt:lpstr>
      <vt:lpstr>救恩歌</vt:lpstr>
      <vt:lpstr>救恩歌</vt:lpstr>
      <vt:lpstr>救恩歌</vt:lpstr>
      <vt:lpstr>救恩歌</vt:lpstr>
      <vt:lpstr>救恩歌</vt:lpstr>
      <vt:lpstr>救恩歌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救恩歌</dc:title>
  <dc:creator>DAIDUONG</dc:creator>
  <cp:lastModifiedBy>DAIDUONG</cp:lastModifiedBy>
  <cp:revision>1</cp:revision>
  <dcterms:created xsi:type="dcterms:W3CDTF">2013-08-03T10:35:20Z</dcterms:created>
  <dcterms:modified xsi:type="dcterms:W3CDTF">2013-08-03T10:42:43Z</dcterms:modified>
</cp:coreProperties>
</file>