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6D27-C028-49C8-A06E-0469BE7D3348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救贖的恩典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每當我拿起這餅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我記念你  親愛耶穌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十架上你換回我生命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使我回到天父面前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救贖的恩典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每當我拿起這杯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我感謝你  我的耶穌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你寶血洗淨我的罪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使我永遠與罪隔離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救贖的恩典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謝謝你為我死在十架上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破碎的生命得以完全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我感恩  我敬拜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得醫治  得自由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都因你那救贖的恩典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救贖的恩典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永遠與罪隔離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永遠與罪隔離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被贖教會  洗得清潔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永遠與罪隔離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</TotalTime>
  <Words>113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救贖的恩典</vt:lpstr>
      <vt:lpstr>救贖的恩典</vt:lpstr>
      <vt:lpstr>救贖的恩典</vt:lpstr>
      <vt:lpstr>救贖的恩典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救贖的恩典</dc:title>
  <dc:creator>User</dc:creator>
  <cp:lastModifiedBy>User</cp:lastModifiedBy>
  <cp:revision>2</cp:revision>
  <dcterms:created xsi:type="dcterms:W3CDTF">2017-08-02T09:49:58Z</dcterms:created>
  <dcterms:modified xsi:type="dcterms:W3CDTF">2017-09-02T23:58:52Z</dcterms:modified>
</cp:coreProperties>
</file>