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D5BD680-49FD-4479-8219-C129F67CE206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2D4C8ED-90E2-4073-94AC-826195CF3B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繁華世界</a:t>
            </a:r>
            <a:r>
              <a:rPr lang="zh-TW" altLang="en-US" sz="5400" dirty="0" smtClean="0"/>
              <a:t>  </a:t>
            </a:r>
            <a:r>
              <a:rPr lang="zh-CN" altLang="en-US" sz="5400" dirty="0" smtClean="0"/>
              <a:t>有無盡痛苦悲哭聲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聲</a:t>
            </a:r>
            <a:r>
              <a:rPr lang="zh-CN" altLang="en-US" sz="5400" dirty="0" smtClean="0"/>
              <a:t>聲怨恨  皆因此際頻臨絕境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悲哀泣訴  向天傳情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幸蒙上帝垂憐憫兼附聽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傳來救聲  心中多安靜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屈膝傾聽  耶穌施救贖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令我心高興  世間恩怨恨愛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惹</a:t>
            </a:r>
            <a:r>
              <a:rPr lang="zh-CN" altLang="en-US" sz="5400" dirty="0" smtClean="0"/>
              <a:t>下痛心無名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幸蒙上帝垂憐憫兼附聽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傳來救聲  心中多安靜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屈膝傾聽  耶穌施救贖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令我心高興  世間恩怨恨愛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惹下痛心無名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縱使酒醉會清醒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所愛亦會消失  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仿似浮萍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不應再自騙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繁華內有苦境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人人要面對死症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神愛數不清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誰都可以受領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日日看聖經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默禱向主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頌恩向主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心中得潔淨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耶穌救主  慈恩好施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諸</a:t>
            </a:r>
            <a:r>
              <a:rPr lang="zh-CN" altLang="en-US" sz="5400" dirty="0" smtClean="0"/>
              <a:t>天也承認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如今應深信祂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從此不需怨命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為了未來好光景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滿心壯志豪情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人間雖多罪性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全能上帝會把萬惡都肅清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基督恩深最彪炳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戰勝黑暗救我命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齊聲歡呼  天軍也和應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別</a:t>
            </a:r>
            <a:r>
              <a:rPr lang="zh-CN" altLang="en-US" sz="5400" dirty="0" smtClean="0"/>
              <a:t>再抱憾全心要虔誠</a:t>
            </a:r>
            <a:endParaRPr lang="en-US" altLang="zh-CN" sz="5400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教堂鐘聲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1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15</TotalTime>
  <Words>211</Words>
  <Application>Microsoft Office PowerPoint</Application>
  <PresentationFormat>如螢幕大小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Theme11</vt:lpstr>
      <vt:lpstr>教堂鐘聲</vt:lpstr>
      <vt:lpstr>教堂鐘聲</vt:lpstr>
      <vt:lpstr>教堂鐘聲</vt:lpstr>
      <vt:lpstr>教堂鐘聲</vt:lpstr>
      <vt:lpstr>教堂鐘聲</vt:lpstr>
      <vt:lpstr>教堂鐘聲</vt:lpstr>
      <vt:lpstr>教堂鐘聲</vt:lpstr>
      <vt:lpstr>教堂鐘聲</vt:lpstr>
      <vt:lpstr>教堂鐘聲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教堂鐘聲</dc:title>
  <dc:creator>DAIDUONG</dc:creator>
  <cp:lastModifiedBy>DAIDUONG</cp:lastModifiedBy>
  <cp:revision>2</cp:revision>
  <dcterms:created xsi:type="dcterms:W3CDTF">2014-03-01T12:08:33Z</dcterms:created>
  <dcterms:modified xsi:type="dcterms:W3CDTF">2014-03-01T12:24:07Z</dcterms:modified>
</cp:coreProperties>
</file>