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30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114550"/>
            <a:ext cx="7924800" cy="1771650"/>
          </a:xfrm>
        </p:spPr>
        <p:txBody>
          <a:bodyPr>
            <a:noAutofit/>
          </a:bodyPr>
          <a:lstStyle>
            <a:lvl1pPr algn="r"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886200"/>
            <a:ext cx="7924800" cy="1219200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0C8F-3A90-407A-8C03-10ABFA47D879}" type="datetimeFigureOut">
              <a:rPr lang="zh-TW" altLang="en-US" smtClean="0"/>
              <a:t>2017/3/19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3828-1965-4CD0-B889-CC05C96E657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810" y="4828310"/>
            <a:ext cx="6780213" cy="640080"/>
          </a:xfrm>
        </p:spPr>
        <p:txBody>
          <a:bodyPr anchor="b"/>
          <a:lstStyle>
            <a:lvl1pPr algn="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08811" y="5486400"/>
            <a:ext cx="6780212" cy="640358"/>
          </a:xfrm>
        </p:spPr>
        <p:txBody>
          <a:bodyPr/>
          <a:lstStyle>
            <a:lvl1pPr marL="0" indent="0" algn="r">
              <a:buNone/>
              <a:defRPr sz="14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0C8F-3A90-407A-8C03-10ABFA47D879}" type="datetimeFigureOut">
              <a:rPr lang="zh-TW" altLang="en-US" smtClean="0"/>
              <a:t>2017/3/19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3828-1965-4CD0-B889-CC05C96E657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/>
          <p:cNvSpPr/>
          <p:nvPr/>
        </p:nvSpPr>
        <p:spPr>
          <a:xfrm>
            <a:off x="550863" y="685800"/>
            <a:ext cx="8138160" cy="384048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6623" y="1005840"/>
            <a:ext cx="7406640" cy="3200400"/>
          </a:xfrm>
          <a:solidFill>
            <a:schemeClr val="tx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Pictures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74320"/>
            <a:ext cx="2679192" cy="11612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901952"/>
            <a:ext cx="2221992" cy="4041648"/>
          </a:xfrm>
        </p:spPr>
        <p:txBody>
          <a:bodyPr/>
          <a:lstStyle>
            <a:lvl1pPr marL="0" indent="0">
              <a:buNone/>
              <a:defRPr sz="14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0C8F-3A90-407A-8C03-10ABFA47D879}" type="datetimeFigureOut">
              <a:rPr lang="zh-TW" altLang="en-US" smtClean="0"/>
              <a:t>2017/3/19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3828-1965-4CD0-B889-CC05C96E657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3575304" y="914400"/>
            <a:ext cx="2514600" cy="48006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18204" y="1257300"/>
            <a:ext cx="1828800" cy="41148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  <p:sp>
        <p:nvSpPr>
          <p:cNvPr id="11" name="Rectangle 10"/>
          <p:cNvSpPr>
            <a:spLocks/>
          </p:cNvSpPr>
          <p:nvPr/>
        </p:nvSpPr>
        <p:spPr>
          <a:xfrm>
            <a:off x="6400800" y="914400"/>
            <a:ext cx="2514600" cy="48006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idx="13"/>
          </p:nvPr>
        </p:nvSpPr>
        <p:spPr>
          <a:xfrm>
            <a:off x="6743700" y="1257300"/>
            <a:ext cx="1828800" cy="41148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, Alt.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74320"/>
            <a:ext cx="2679192" cy="11612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901952"/>
            <a:ext cx="2221992" cy="4041648"/>
          </a:xfrm>
        </p:spPr>
        <p:txBody>
          <a:bodyPr/>
          <a:lstStyle>
            <a:lvl1pPr marL="0" indent="0">
              <a:buNone/>
              <a:defRPr sz="14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0C8F-3A90-407A-8C03-10ABFA47D879}" type="datetimeFigureOut">
              <a:rPr lang="zh-TW" altLang="en-US" smtClean="0"/>
              <a:t>2017/3/19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3828-1965-4CD0-B889-CC05C96E657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/>
          <p:cNvSpPr/>
          <p:nvPr/>
        </p:nvSpPr>
        <p:spPr>
          <a:xfrm>
            <a:off x="3575304" y="914400"/>
            <a:ext cx="5340096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95344" y="1257300"/>
            <a:ext cx="4700016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3566160" y="3429000"/>
            <a:ext cx="5340096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2"/>
          <p:cNvSpPr>
            <a:spLocks noGrp="1"/>
          </p:cNvSpPr>
          <p:nvPr>
            <p:ph type="pic" idx="13"/>
          </p:nvPr>
        </p:nvSpPr>
        <p:spPr>
          <a:xfrm>
            <a:off x="3886200" y="3771900"/>
            <a:ext cx="4700016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74320"/>
            <a:ext cx="2679192" cy="11612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901952"/>
            <a:ext cx="2221992" cy="4041648"/>
          </a:xfrm>
        </p:spPr>
        <p:txBody>
          <a:bodyPr/>
          <a:lstStyle>
            <a:lvl1pPr marL="0" indent="0">
              <a:buNone/>
              <a:defRPr sz="14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0C8F-3A90-407A-8C03-10ABFA47D879}" type="datetimeFigureOut">
              <a:rPr lang="zh-TW" altLang="en-US" smtClean="0"/>
              <a:t>2017/3/19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3828-1965-4CD0-B889-CC05C96E657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/>
          <p:cNvSpPr/>
          <p:nvPr/>
        </p:nvSpPr>
        <p:spPr>
          <a:xfrm>
            <a:off x="3575304" y="914400"/>
            <a:ext cx="5340096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95344" y="1257300"/>
            <a:ext cx="4700016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581400" y="3427413"/>
            <a:ext cx="2514600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924300" y="3770313"/>
            <a:ext cx="1828800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6400800" y="3427413"/>
            <a:ext cx="2514600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idx="14"/>
          </p:nvPr>
        </p:nvSpPr>
        <p:spPr>
          <a:xfrm>
            <a:off x="6742113" y="3770313"/>
            <a:ext cx="1828800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ictures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74320"/>
            <a:ext cx="2679192" cy="11612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901952"/>
            <a:ext cx="2221992" cy="4041648"/>
          </a:xfrm>
        </p:spPr>
        <p:txBody>
          <a:bodyPr/>
          <a:lstStyle>
            <a:lvl1pPr marL="0" indent="0">
              <a:buNone/>
              <a:defRPr sz="14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0C8F-3A90-407A-8C03-10ABFA47D879}" type="datetimeFigureOut">
              <a:rPr lang="zh-TW" altLang="en-US" smtClean="0"/>
              <a:t>2017/3/19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3828-1965-4CD0-B889-CC05C96E657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3581400" y="3427413"/>
            <a:ext cx="2514600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924300" y="3770313"/>
            <a:ext cx="1828800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6400800" y="3427413"/>
            <a:ext cx="2514600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idx="14"/>
          </p:nvPr>
        </p:nvSpPr>
        <p:spPr>
          <a:xfrm>
            <a:off x="6742113" y="3770313"/>
            <a:ext cx="1828800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3581400" y="914400"/>
            <a:ext cx="2514600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2"/>
          <p:cNvSpPr>
            <a:spLocks noGrp="1"/>
          </p:cNvSpPr>
          <p:nvPr>
            <p:ph type="pic" idx="15"/>
          </p:nvPr>
        </p:nvSpPr>
        <p:spPr>
          <a:xfrm>
            <a:off x="3924300" y="1261872"/>
            <a:ext cx="1828800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  <p:sp>
        <p:nvSpPr>
          <p:cNvPr id="15" name="Rectangle 14"/>
          <p:cNvSpPr/>
          <p:nvPr/>
        </p:nvSpPr>
        <p:spPr>
          <a:xfrm>
            <a:off x="6400800" y="914400"/>
            <a:ext cx="2514600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Picture Placeholder 2"/>
          <p:cNvSpPr>
            <a:spLocks noGrp="1"/>
          </p:cNvSpPr>
          <p:nvPr>
            <p:ph type="pic" idx="16"/>
          </p:nvPr>
        </p:nvSpPr>
        <p:spPr>
          <a:xfrm>
            <a:off x="6742113" y="1261872"/>
            <a:ext cx="1828800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0C8F-3A90-407A-8C03-10ABFA47D879}" type="datetimeFigureOut">
              <a:rPr lang="zh-TW" altLang="en-US" smtClean="0"/>
              <a:t>2017/3/19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3828-1965-4CD0-B889-CC05C96E657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4" y="699247"/>
            <a:ext cx="1667435" cy="5014166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699247"/>
            <a:ext cx="6037729" cy="5014166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0C8F-3A90-407A-8C03-10ABFA47D879}" type="datetimeFigureOut">
              <a:rPr lang="zh-TW" altLang="en-US" smtClean="0"/>
              <a:t>2017/3/19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3828-1965-4CD0-B889-CC05C96E657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0C8F-3A90-407A-8C03-10ABFA47D879}" type="datetimeFigureOut">
              <a:rPr lang="zh-TW" altLang="en-US" smtClean="0"/>
              <a:t>2017/3/19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3828-1965-4CD0-B889-CC05C96E657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TextBox 6"/>
          <p:cNvSpPr txBox="1"/>
          <p:nvPr/>
        </p:nvSpPr>
        <p:spPr>
          <a:xfrm rot="13549715">
            <a:off x="8120300" y="5774378"/>
            <a:ext cx="99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8000"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bg2">
                        <a:lumMod val="20000"/>
                        <a:lumOff val="80000"/>
                      </a:schemeClr>
                    </a:gs>
                  </a:gsLst>
                  <a:lin ang="5400000" scaled="0"/>
                </a:gradFill>
                <a:sym typeface="Wingdings"/>
              </a:rPr>
              <a:t></a:t>
            </a:r>
            <a:endParaRPr sz="8000">
              <a:gradFill>
                <a:gsLst>
                  <a:gs pos="0">
                    <a:schemeClr val="accent2">
                      <a:lumMod val="75000"/>
                    </a:schemeClr>
                  </a:gs>
                  <a:gs pos="50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2">
                      <a:lumMod val="20000"/>
                      <a:lumOff val="80000"/>
                    </a:schemeClr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 anchor="b" anchorCtr="0"/>
          <a:lstStyle>
            <a:lvl1pPr algn="r">
              <a:defRPr sz="3600" b="0" i="0" cap="all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505200"/>
            <a:ext cx="7772400" cy="9017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0C8F-3A90-407A-8C03-10ABFA47D879}" type="datetimeFigureOut">
              <a:rPr lang="zh-TW" altLang="en-US" smtClean="0"/>
              <a:t>2017/3/19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3828-1965-4CD0-B889-CC05C96E657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TextBox 6"/>
          <p:cNvSpPr txBox="1"/>
          <p:nvPr/>
        </p:nvSpPr>
        <p:spPr>
          <a:xfrm rot="2783796">
            <a:off x="6232" y="-270992"/>
            <a:ext cx="99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8000"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bg2">
                        <a:lumMod val="20000"/>
                        <a:lumOff val="80000"/>
                      </a:schemeClr>
                    </a:gs>
                  </a:gsLst>
                  <a:lin ang="5400000" scaled="0"/>
                </a:gradFill>
                <a:sym typeface="Wingdings"/>
              </a:rPr>
              <a:t></a:t>
            </a:r>
            <a:endParaRPr sz="8000">
              <a:gradFill>
                <a:gsLst>
                  <a:gs pos="0">
                    <a:schemeClr val="accent2">
                      <a:lumMod val="75000"/>
                    </a:schemeClr>
                  </a:gs>
                  <a:gs pos="50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2">
                      <a:lumMod val="20000"/>
                      <a:lumOff val="80000"/>
                    </a:schemeClr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3600" y="1600200"/>
            <a:ext cx="3200400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1600200"/>
            <a:ext cx="3200400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0C8F-3A90-407A-8C03-10ABFA47D879}" type="datetimeFigureOut">
              <a:rPr lang="zh-TW" altLang="en-US" smtClean="0"/>
              <a:t>2017/3/19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3828-1965-4CD0-B889-CC05C96E657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1515035"/>
            <a:ext cx="3200400" cy="63976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 b="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33600" y="2285999"/>
            <a:ext cx="32004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400" y="1515035"/>
            <a:ext cx="3200400" cy="63976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 b="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400" y="2285999"/>
            <a:ext cx="32004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0C8F-3A90-407A-8C03-10ABFA47D879}" type="datetimeFigureOut">
              <a:rPr lang="zh-TW" altLang="en-US" smtClean="0"/>
              <a:t>2017/3/19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3828-1965-4CD0-B889-CC05C96E657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0C8F-3A90-407A-8C03-10ABFA47D879}" type="datetimeFigureOut">
              <a:rPr lang="zh-TW" altLang="en-US" smtClean="0"/>
              <a:t>2017/3/19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3828-1965-4CD0-B889-CC05C96E657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0C8F-3A90-407A-8C03-10ABFA47D879}" type="datetimeFigureOut">
              <a:rPr lang="zh-TW" altLang="en-US" smtClean="0"/>
              <a:t>2017/3/19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3828-1965-4CD0-B889-CC05C96E657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TextBox 4"/>
          <p:cNvSpPr txBox="1"/>
          <p:nvPr/>
        </p:nvSpPr>
        <p:spPr>
          <a:xfrm rot="13549715">
            <a:off x="8120300" y="5774378"/>
            <a:ext cx="99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8000"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bg2">
                        <a:lumMod val="20000"/>
                        <a:lumOff val="80000"/>
                      </a:schemeClr>
                    </a:gs>
                  </a:gsLst>
                  <a:lin ang="5400000" scaled="0"/>
                </a:gradFill>
                <a:sym typeface="Wingdings 2"/>
              </a:rPr>
              <a:t></a:t>
            </a:r>
            <a:endParaRPr sz="8000">
              <a:gradFill>
                <a:gsLst>
                  <a:gs pos="0">
                    <a:schemeClr val="accent2">
                      <a:lumMod val="75000"/>
                    </a:schemeClr>
                  </a:gs>
                  <a:gs pos="50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2">
                      <a:lumMod val="20000"/>
                      <a:lumOff val="80000"/>
                    </a:schemeClr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153" y="273050"/>
            <a:ext cx="2680447" cy="116205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914400"/>
            <a:ext cx="5338763" cy="479901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accent1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accent4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153" y="1905001"/>
            <a:ext cx="2223247" cy="4037012"/>
          </a:xfrm>
        </p:spPr>
        <p:txBody>
          <a:bodyPr/>
          <a:lstStyle>
            <a:lvl1pPr marL="0" indent="0">
              <a:buNone/>
              <a:defRPr sz="14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21341" y="6539753"/>
            <a:ext cx="1828800" cy="228600"/>
          </a:xfrm>
        </p:spPr>
        <p:txBody>
          <a:bodyPr/>
          <a:lstStyle/>
          <a:p>
            <a:fld id="{1B6B0C8F-3A90-407A-8C03-10ABFA47D879}" type="datetimeFigureOut">
              <a:rPr lang="zh-TW" altLang="en-US" smtClean="0"/>
              <a:t>2017/3/19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3828-1965-4CD0-B889-CC05C96E657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74320"/>
            <a:ext cx="2679192" cy="11612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901952"/>
            <a:ext cx="2221992" cy="4041648"/>
          </a:xfrm>
        </p:spPr>
        <p:txBody>
          <a:bodyPr/>
          <a:lstStyle>
            <a:lvl1pPr marL="0" indent="0">
              <a:buNone/>
              <a:defRPr sz="14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0C8F-3A90-407A-8C03-10ABFA47D879}" type="datetimeFigureOut">
              <a:rPr lang="zh-TW" altLang="en-US" smtClean="0"/>
              <a:t>2017/3/19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3828-1965-4CD0-B889-CC05C96E657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/>
          <p:cNvSpPr/>
          <p:nvPr/>
        </p:nvSpPr>
        <p:spPr>
          <a:xfrm>
            <a:off x="3575304" y="914400"/>
            <a:ext cx="5340096" cy="48006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95344" y="1234440"/>
            <a:ext cx="4700016" cy="416052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1600200"/>
            <a:ext cx="6553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1341" y="6539753"/>
            <a:ext cx="1828800" cy="2286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1B6B0C8F-3A90-407A-8C03-10ABFA47D879}" type="datetimeFigureOut">
              <a:rPr lang="zh-TW" altLang="en-US" smtClean="0"/>
              <a:t>2017/3/19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43400" y="6539753"/>
            <a:ext cx="3657600" cy="22860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539753"/>
            <a:ext cx="609600" cy="22860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78743828-1965-4CD0-B889-CC05C96E657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1500"/>
        </a:spcBef>
        <a:buFont typeface="Wingdings" pitchFamily="2" charset="2"/>
        <a:buChar char="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500"/>
        </a:spcBef>
        <a:buFont typeface="Century" pitchFamily="18" charset="0"/>
        <a:buChar char="…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1500"/>
        </a:spcBef>
        <a:buFont typeface="Wingdings" pitchFamily="2" charset="2"/>
        <a:buChar char="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457200" algn="l" defTabSz="914400" rtl="0" eaLnBrk="1" latinLnBrk="0" hangingPunct="1">
        <a:spcBef>
          <a:spcPts val="1500"/>
        </a:spcBef>
        <a:buFont typeface="Century" pitchFamily="18" charset="0"/>
        <a:buChar char="…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indent="-457200" algn="l" defTabSz="914400" rtl="0" eaLnBrk="1" latinLnBrk="0" hangingPunct="1">
        <a:spcBef>
          <a:spcPts val="1500"/>
        </a:spcBef>
        <a:buFont typeface="Wingdings" pitchFamily="2" charset="2"/>
        <a:buChar char="Ï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057400" indent="-457200" algn="l" defTabSz="914400" rtl="0" eaLnBrk="1" latinLnBrk="0" hangingPunct="1">
        <a:spcBef>
          <a:spcPts val="1500"/>
        </a:spcBef>
        <a:buFont typeface="Century" pitchFamily="18" charset="0"/>
        <a:buChar char="…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286000" indent="-457200" algn="l" defTabSz="914400" rtl="0" eaLnBrk="1" latinLnBrk="0" hangingPunct="1">
        <a:spcBef>
          <a:spcPts val="1500"/>
        </a:spcBef>
        <a:buFont typeface="Wingdings" pitchFamily="2" charset="2"/>
        <a:buChar char="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457200" algn="l" defTabSz="914400" rtl="0" eaLnBrk="1" latinLnBrk="0" hangingPunct="1">
        <a:spcBef>
          <a:spcPts val="1500"/>
        </a:spcBef>
        <a:buFont typeface="Century" pitchFamily="18" charset="0"/>
        <a:buChar char="…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200" indent="-457200" algn="l" defTabSz="914400" rtl="0" eaLnBrk="1" latinLnBrk="0" hangingPunct="1">
        <a:spcBef>
          <a:spcPts val="1500"/>
        </a:spcBef>
        <a:buFont typeface="Wingdings" pitchFamily="2" charset="2"/>
        <a:buChar char="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敬拜的心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我獻上一顆敬拜的</a:t>
            </a:r>
            <a:r>
              <a:rPr lang="zh-TW" altLang="en-US" sz="5400" dirty="0" smtClean="0"/>
              <a:t>心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指</a:t>
            </a:r>
            <a:r>
              <a:rPr lang="zh-TW" altLang="en-US" sz="5400" dirty="0"/>
              <a:t>的就是我全</a:t>
            </a:r>
            <a:r>
              <a:rPr lang="zh-TW" altLang="en-US" sz="5400" dirty="0" smtClean="0"/>
              <a:t>所有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每</a:t>
            </a:r>
            <a:r>
              <a:rPr lang="zh-TW" altLang="en-US" sz="5400" dirty="0"/>
              <a:t>個呼吸每個決定都為了</a:t>
            </a:r>
            <a:r>
              <a:rPr lang="zh-TW" altLang="en-US" sz="5400" dirty="0" smtClean="0"/>
              <a:t>你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直到</a:t>
            </a:r>
            <a:r>
              <a:rPr lang="zh-TW" altLang="en-US" sz="5400" dirty="0"/>
              <a:t>你再來那一天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敬拜的心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無論要付什麼</a:t>
            </a:r>
            <a:r>
              <a:rPr lang="zh-TW" altLang="en-US" sz="5400" dirty="0" smtClean="0"/>
              <a:t>代價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你</a:t>
            </a:r>
            <a:r>
              <a:rPr lang="zh-TW" altLang="en-US" sz="5400" dirty="0"/>
              <a:t>說敬拜不可</a:t>
            </a:r>
            <a:r>
              <a:rPr lang="zh-TW" altLang="en-US" sz="5400" dirty="0" smtClean="0"/>
              <a:t>虛假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只要</a:t>
            </a:r>
            <a:r>
              <a:rPr lang="zh-TW" altLang="en-US" sz="5400" dirty="0"/>
              <a:t>祭物是來自我</a:t>
            </a:r>
            <a:r>
              <a:rPr lang="zh-TW" altLang="en-US" sz="5400" dirty="0" smtClean="0"/>
              <a:t>心靈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主</a:t>
            </a:r>
            <a:r>
              <a:rPr lang="zh-TW" altLang="en-US" sz="5400" dirty="0"/>
              <a:t>你就悅</a:t>
            </a:r>
            <a:r>
              <a:rPr lang="zh-TW" altLang="en-US" sz="5400" dirty="0" smtClean="0"/>
              <a:t>納</a:t>
            </a:r>
            <a:endParaRPr lang="en-US" altLang="zh-TW" sz="5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敬拜的心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無論要付什麼</a:t>
            </a:r>
            <a:r>
              <a:rPr lang="zh-TW" altLang="en-US" sz="5400" dirty="0" smtClean="0"/>
              <a:t>代價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當</a:t>
            </a:r>
            <a:r>
              <a:rPr lang="zh-TW" altLang="en-US" sz="5400" dirty="0"/>
              <a:t>我再次說我愛</a:t>
            </a:r>
            <a:r>
              <a:rPr lang="zh-TW" altLang="en-US" sz="5400" dirty="0" smtClean="0"/>
              <a:t>你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我</a:t>
            </a:r>
            <a:r>
              <a:rPr lang="zh-TW" altLang="en-US" sz="5400" dirty="0"/>
              <a:t>會真誠發自我內心</a:t>
            </a:r>
            <a:endParaRPr lang="en-US" altLang="zh-TW" sz="5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敬拜的心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心與</a:t>
            </a:r>
            <a:r>
              <a:rPr lang="zh-TW" altLang="en-US" sz="5400" dirty="0" smtClean="0"/>
              <a:t>心  心</a:t>
            </a:r>
            <a:r>
              <a:rPr lang="zh-TW" altLang="en-US" sz="5400" dirty="0"/>
              <a:t>與</a:t>
            </a:r>
            <a:r>
              <a:rPr lang="zh-TW" altLang="en-US" sz="5400" dirty="0" smtClean="0"/>
              <a:t>心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深淵</a:t>
            </a:r>
            <a:r>
              <a:rPr lang="zh-TW" altLang="en-US" sz="5400" dirty="0"/>
              <a:t>與深淵</a:t>
            </a:r>
            <a:r>
              <a:rPr lang="zh-TW" altLang="en-US" sz="5400" dirty="0" smtClean="0"/>
              <a:t>響應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被</a:t>
            </a:r>
            <a:r>
              <a:rPr lang="zh-TW" altLang="en-US" sz="5400" dirty="0"/>
              <a:t>火</a:t>
            </a:r>
            <a:r>
              <a:rPr lang="zh-TW" altLang="en-US" sz="5400" dirty="0" smtClean="0"/>
              <a:t>煉  被潔淨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按</a:t>
            </a:r>
            <a:r>
              <a:rPr lang="zh-TW" altLang="en-US" sz="5400" dirty="0"/>
              <a:t>你所是的敬拜你</a:t>
            </a:r>
            <a:endParaRPr lang="en-US" altLang="zh-TW" sz="5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佈景主題3">
  <a:themeElements>
    <a:clrScheme name="Celebration">
      <a:dk1>
        <a:srgbClr val="49345F"/>
      </a:dk1>
      <a:lt1>
        <a:srgbClr val="DDD9C3"/>
      </a:lt1>
      <a:dk2>
        <a:srgbClr val="000000"/>
      </a:dk2>
      <a:lt2>
        <a:srgbClr val="FFFFFF"/>
      </a:lt2>
      <a:accent1>
        <a:srgbClr val="310095"/>
      </a:accent1>
      <a:accent2>
        <a:srgbClr val="886286"/>
      </a:accent2>
      <a:accent3>
        <a:srgbClr val="A082F5"/>
      </a:accent3>
      <a:accent4>
        <a:srgbClr val="5061C8"/>
      </a:accent4>
      <a:accent5>
        <a:srgbClr val="00AAAA"/>
      </a:accent5>
      <a:accent6>
        <a:srgbClr val="008040"/>
      </a:accent6>
      <a:hlink>
        <a:srgbClr val="A2A2FF"/>
      </a:hlink>
      <a:folHlink>
        <a:srgbClr val="CF9BF7"/>
      </a:folHlink>
    </a:clrScheme>
    <a:fontScheme name="Celebration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elebra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blipFill rotWithShape="1">
          <a:blip xmlns:r="http://schemas.openxmlformats.org/officeDocument/2006/relationships" r:embed="rId1">
            <a:duotone>
              <a:schemeClr val="phClr">
                <a:tint val="30000"/>
                <a:satMod val="175000"/>
              </a:schemeClr>
              <a:schemeClr val="phClr">
                <a:shade val="50000"/>
                <a:satMod val="115000"/>
              </a:schemeClr>
            </a:duotone>
          </a:blip>
          <a:tile tx="0" ty="0" sx="80000" sy="80000" flip="none" algn="tl"/>
        </a:blip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76200">
              <a:srgbClr val="000000">
                <a:alpha val="50000"/>
              </a:srgbClr>
            </a:innerShdw>
          </a:effectLst>
          <a:scene3d>
            <a:camera prst="orthographicFront">
              <a:rot lat="0" lon="0" rev="0"/>
            </a:camera>
            <a:lightRig rig="soft" dir="t">
              <a:rot lat="0" lon="0" rev="7800000"/>
            </a:lightRig>
          </a:scene3d>
          <a:sp3d>
            <a:bevelT w="63500" h="38100" prst="relaxedInset"/>
          </a:sp3d>
        </a:effectStyle>
      </a:effectStyleLst>
      <a:bgFillStyleLst>
        <a:blipFill rotWithShape="1">
          <a:blip xmlns:r="http://schemas.openxmlformats.org/officeDocument/2006/relationships" r:embed="rId2">
            <a:duotone>
              <a:schemeClr val="phClr">
                <a:tint val="80000"/>
                <a:satMod val="300000"/>
                <a:lumMod val="110000"/>
              </a:schemeClr>
              <a:schemeClr val="phClr">
                <a:shade val="50000"/>
                <a:satMod val="13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3">
            <a:duotone>
              <a:schemeClr val="phClr">
                <a:tint val="80000"/>
                <a:satMod val="115000"/>
              </a:schemeClr>
              <a:schemeClr val="phClr">
                <a:shade val="80000"/>
                <a:sat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tint val="80000"/>
                <a:satMod val="115000"/>
              </a:schemeClr>
              <a:schemeClr val="phClr">
                <a:shade val="80000"/>
                <a:satMod val="11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佈景主題3</Template>
  <TotalTime>3</TotalTime>
  <Words>107</Words>
  <Application>Microsoft Office PowerPoint</Application>
  <PresentationFormat>如螢幕大小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佈景主題3</vt:lpstr>
      <vt:lpstr>敬拜的心</vt:lpstr>
      <vt:lpstr>敬拜的心</vt:lpstr>
      <vt:lpstr>敬拜的心</vt:lpstr>
      <vt:lpstr>敬拜的心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敬拜的心</dc:title>
  <dc:creator>User</dc:creator>
  <cp:lastModifiedBy>User</cp:lastModifiedBy>
  <cp:revision>1</cp:revision>
  <dcterms:created xsi:type="dcterms:W3CDTF">2017-03-19T00:29:00Z</dcterms:created>
  <dcterms:modified xsi:type="dcterms:W3CDTF">2017-03-19T00:32:17Z</dcterms:modified>
</cp:coreProperties>
</file>