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0ED2F-3A9B-4C23-A2FA-7E945208D8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04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DB346-9B6F-4EBB-B327-163CA55B81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1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10B68-BF27-41CE-9255-3343174779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70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2F348-AFCF-4FC8-A21E-A659B86636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66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655B-B6D1-43B6-8119-81EE2EC8AB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82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2DF17-8E6B-443E-9CA7-64D3ADAC6E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94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B4A49-F8BE-4493-8E5F-6629E7210B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5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A4708-B97E-49FF-8F3E-D4A055427D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18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47CB9-B931-4403-85FA-B64641DA5D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651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6A305-3D0A-460D-9EF5-AFBCA239CA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02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5FCA9-6DDB-4EAE-B993-CC1EF1804D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53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53EB35-EE67-477B-BCF5-8E855B62166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2" name="Picture 4" descr="slid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 descr="slide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 descr="slid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4" descr="slide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 descr="slide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6" name="Picture 4" descr="slide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4" descr="slid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4" descr="slide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4" descr="slide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4" descr="slide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4" descr="slide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 descr="slide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4" descr="slide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如螢幕大小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新細明體</vt:lpstr>
      <vt:lpstr>Calibri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New Heart Music Ministries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nhguest</dc:creator>
  <cp:lastModifiedBy>大唐</cp:lastModifiedBy>
  <cp:revision>8</cp:revision>
  <dcterms:created xsi:type="dcterms:W3CDTF">2009-08-04T20:19:55Z</dcterms:created>
  <dcterms:modified xsi:type="dcterms:W3CDTF">2016-09-24T07:36:36Z</dcterms:modified>
</cp:coreProperties>
</file>