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DBDDEC-BA15-4AE8-8448-B927ED4147A8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ADD257-8121-4472-9316-640D7F1CB0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數</a:t>
            </a:r>
            <a:r>
              <a:rPr lang="zh-CN" altLang="en-US" dirty="0" smtClean="0"/>
              <a:t>算主恩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琴聲鼓瑟一起奏</a:t>
            </a:r>
            <a:r>
              <a:rPr lang="zh-TW" altLang="en-US" sz="5400" dirty="0" smtClean="0"/>
              <a:t>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高唱</a:t>
            </a:r>
            <a:r>
              <a:rPr lang="zh-TW" altLang="en-US" sz="5400" dirty="0"/>
              <a:t>萬有</a:t>
            </a:r>
            <a:r>
              <a:rPr lang="zh-TW" altLang="en-US" sz="5400" dirty="0" smtClean="0"/>
              <a:t>主宰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你恩典寛恕</a:t>
            </a:r>
            <a:r>
              <a:rPr lang="zh-TW" altLang="en-US" sz="5400" dirty="0" smtClean="0"/>
              <a:t>憐憫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我看見雨後有</a:t>
            </a:r>
            <a:r>
              <a:rPr lang="zh-TW" altLang="en-US" sz="5400" dirty="0" smtClean="0"/>
              <a:t>彩虹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數</a:t>
            </a:r>
            <a:r>
              <a:rPr lang="zh-CN" altLang="en-US" dirty="0" smtClean="0"/>
              <a:t>算主恩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雲彩天空一起</a:t>
            </a:r>
            <a:r>
              <a:rPr lang="zh-TW" altLang="en-US" sz="5400" dirty="0" smtClean="0"/>
              <a:t>歡呼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諸</a:t>
            </a:r>
            <a:r>
              <a:rPr lang="zh-TW" altLang="en-US" sz="5400" dirty="0"/>
              <a:t>天唱和全因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我感恩思想你大</a:t>
            </a:r>
            <a:r>
              <a:rPr lang="zh-TW" altLang="en-US" sz="5400" dirty="0" smtClean="0"/>
              <a:t>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流淚</a:t>
            </a:r>
            <a:r>
              <a:rPr lang="zh-TW" altLang="en-US" sz="5400" dirty="0"/>
              <a:t>撒種必歡呼收割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數</a:t>
            </a:r>
            <a:r>
              <a:rPr lang="zh-CN" altLang="en-US" dirty="0" smtClean="0"/>
              <a:t>算主恩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5400" dirty="0"/>
              <a:t>I love you </a:t>
            </a:r>
            <a:r>
              <a:rPr lang="en-US" sz="5400" dirty="0" smtClean="0"/>
              <a:t>Jesus</a:t>
            </a:r>
          </a:p>
          <a:p>
            <a:pPr algn="ctr">
              <a:buNone/>
            </a:pPr>
            <a:r>
              <a:rPr lang="en-US" sz="5400" dirty="0" smtClean="0"/>
              <a:t>Jesus </a:t>
            </a:r>
            <a:r>
              <a:rPr lang="en-US" sz="5400" dirty="0"/>
              <a:t>You love </a:t>
            </a:r>
            <a:r>
              <a:rPr lang="en-US" sz="5400" dirty="0" smtClean="0"/>
              <a:t>me</a:t>
            </a:r>
            <a:endParaRPr lang="en-US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用永遠愛愛</a:t>
            </a:r>
            <a:r>
              <a:rPr lang="zh-TW" altLang="en-US" sz="5400" dirty="0" smtClean="0"/>
              <a:t>我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永久不變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慈愛誠實  常常</a:t>
            </a:r>
            <a:r>
              <a:rPr lang="zh-TW" altLang="en-US" sz="5400" dirty="0"/>
              <a:t>圍繞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用大愛拯救我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數</a:t>
            </a:r>
            <a:r>
              <a:rPr lang="zh-CN" altLang="en-US" dirty="0" smtClean="0"/>
              <a:t>算主恩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5400" dirty="0"/>
              <a:t>I love you </a:t>
            </a:r>
            <a:r>
              <a:rPr lang="en-US" sz="5400" dirty="0" smtClean="0"/>
              <a:t>Jesus</a:t>
            </a:r>
          </a:p>
          <a:p>
            <a:pPr algn="ctr">
              <a:buNone/>
            </a:pPr>
            <a:r>
              <a:rPr lang="en-US" sz="5400" dirty="0" smtClean="0"/>
              <a:t>Jesus </a:t>
            </a:r>
            <a:r>
              <a:rPr lang="en-US" sz="5400" dirty="0"/>
              <a:t>You love </a:t>
            </a:r>
            <a:r>
              <a:rPr lang="en-US" sz="5400" dirty="0" smtClean="0"/>
              <a:t>me</a:t>
            </a:r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要永遠永遠俯伏你腳</a:t>
            </a:r>
            <a:r>
              <a:rPr lang="zh-TW" altLang="en-US" sz="5400" dirty="0" smtClean="0"/>
              <a:t>前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用</a:t>
            </a:r>
            <a:r>
              <a:rPr lang="zh-TW" altLang="en-US" sz="5400" dirty="0"/>
              <a:t>我心唱出讚頌</a:t>
            </a:r>
            <a:r>
              <a:rPr lang="zh-TW" altLang="en-US" sz="5400" dirty="0" smtClean="0"/>
              <a:t>聲韻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我每一夜每一天數算主恩</a:t>
            </a:r>
            <a:endParaRPr lang="en-US" altLang="zh-TW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5</TotalTime>
  <Words>121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數算主恩</vt:lpstr>
      <vt:lpstr>數算主恩</vt:lpstr>
      <vt:lpstr>數算主恩</vt:lpstr>
      <vt:lpstr>數算主恩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數算主恩</dc:title>
  <dc:creator>大唐</dc:creator>
  <cp:lastModifiedBy>大唐</cp:lastModifiedBy>
  <cp:revision>1</cp:revision>
  <dcterms:created xsi:type="dcterms:W3CDTF">2014-12-31T12:23:29Z</dcterms:created>
  <dcterms:modified xsi:type="dcterms:W3CDTF">2014-12-31T12:28:31Z</dcterms:modified>
</cp:coreProperties>
</file>