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72F35-77C4-41BF-950F-73E663C0E457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B37AB-D80D-4DD8-BB31-7480610180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新天地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我們要來到你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來到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主你的寶座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歌頌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你將那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豐富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賜給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我們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新天地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我們要來到你面前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來到主你的寶座前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舉起雙手來讚美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你奇妙的作為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新天地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哈利路亞   來讚美主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哈利路亞   來稱頌主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因為你已經為我們創造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美麗的新天地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新天地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哈利路亞   來讚美主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哈利路亞   來稱頌主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 因為你已為我們預備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新天地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88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新天地</vt:lpstr>
      <vt:lpstr>新天地</vt:lpstr>
      <vt:lpstr>新天地</vt:lpstr>
      <vt:lpstr>新天地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新天地</dc:title>
  <dc:creator>大唐</dc:creator>
  <cp:lastModifiedBy>大唐</cp:lastModifiedBy>
  <cp:revision>1</cp:revision>
  <dcterms:created xsi:type="dcterms:W3CDTF">2018-08-18T14:15:53Z</dcterms:created>
  <dcterms:modified xsi:type="dcterms:W3CDTF">2018-08-18T14:20:56Z</dcterms:modified>
</cp:coreProperties>
</file>