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B2C775-D289-4A9F-95C2-C7A7A704E2A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94E2B85-CDC5-4FEF-9F94-73A7732FAE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新年快樂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新的一年  新的希望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恭</a:t>
            </a:r>
            <a:r>
              <a:rPr lang="zh-CN" altLang="en-US" sz="5400" dirty="0" smtClean="0"/>
              <a:t>祝新年快樂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今</a:t>
            </a:r>
            <a:r>
              <a:rPr lang="zh-CN" altLang="en-US" sz="5400" dirty="0" smtClean="0"/>
              <a:t>天一齊  高聲歌頌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感</a:t>
            </a:r>
            <a:r>
              <a:rPr lang="zh-CN" altLang="en-US" sz="5400" dirty="0" smtClean="0"/>
              <a:t>謝主賜平安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新年快樂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今天今天又大一歲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主恩主恩滿足心靈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永</a:t>
            </a:r>
            <a:r>
              <a:rPr lang="zh-CN" altLang="en-US" sz="5400" dirty="0" smtClean="0"/>
              <a:t>遠永遠神都看顧施恩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62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新年快樂</vt:lpstr>
      <vt:lpstr>新年快樂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新年快樂</dc:title>
  <dc:creator>Admin</dc:creator>
  <cp:lastModifiedBy>Admin</cp:lastModifiedBy>
  <cp:revision>1</cp:revision>
  <dcterms:created xsi:type="dcterms:W3CDTF">2013-02-16T08:54:40Z</dcterms:created>
  <dcterms:modified xsi:type="dcterms:W3CDTF">2013-02-16T08:56:39Z</dcterms:modified>
</cp:coreProperties>
</file>