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815609C3-83F9-4D51-8A5C-9FA3F8B6E55A}" type="datetimeFigureOut">
              <a:rPr lang="zh-TW" altLang="en-US" smtClean="0"/>
              <a:t>2016/2/8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27C67B69-FFCA-412C-8B8E-31F73C27D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新春快樂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/>
              <a:t>咚咚咚鏘</a:t>
            </a:r>
            <a:r>
              <a:rPr lang="en-US" sz="6000" dirty="0"/>
              <a:t>  </a:t>
            </a:r>
            <a:r>
              <a:rPr lang="zh-TW" altLang="en-US" sz="6000" dirty="0"/>
              <a:t>咚咚咚鏘</a:t>
            </a:r>
          </a:p>
          <a:p>
            <a:pPr algn="ctr">
              <a:buNone/>
            </a:pPr>
            <a:r>
              <a:rPr lang="zh-TW" altLang="en-US" sz="6000" dirty="0"/>
              <a:t>咚咚咚鏘</a:t>
            </a:r>
            <a:r>
              <a:rPr lang="en-US" sz="6000" dirty="0"/>
              <a:t>  </a:t>
            </a:r>
            <a:r>
              <a:rPr lang="zh-TW" altLang="en-US" sz="6000" dirty="0"/>
              <a:t>咚咚咚鏘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新春快樂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/>
              <a:t>新春快樂 新春快樂</a:t>
            </a:r>
          </a:p>
          <a:p>
            <a:pPr algn="ctr">
              <a:buNone/>
            </a:pPr>
            <a:r>
              <a:rPr lang="zh-TW" altLang="en-US" sz="6000" dirty="0"/>
              <a:t>新春快樂好歡喜</a:t>
            </a:r>
          </a:p>
          <a:p>
            <a:pPr algn="ctr">
              <a:buNone/>
            </a:pPr>
            <a:r>
              <a:rPr lang="zh-TW" altLang="en-US" sz="6000" dirty="0"/>
              <a:t>身體好 爸爸媽媽好</a:t>
            </a:r>
          </a:p>
          <a:p>
            <a:pPr algn="ctr">
              <a:buNone/>
            </a:pPr>
            <a:r>
              <a:rPr lang="zh-TW" altLang="en-US" sz="6000" dirty="0"/>
              <a:t>天父陪我地齊進步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新春快樂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6000" dirty="0"/>
              <a:t>咚咚咚鏘</a:t>
            </a:r>
            <a:r>
              <a:rPr lang="en-US" sz="6000" dirty="0"/>
              <a:t>  </a:t>
            </a:r>
            <a:r>
              <a:rPr lang="zh-TW" altLang="en-US" sz="6000" dirty="0"/>
              <a:t>咚咚咚鏘</a:t>
            </a:r>
          </a:p>
          <a:p>
            <a:pPr algn="ctr">
              <a:buNone/>
            </a:pPr>
            <a:r>
              <a:rPr lang="zh-TW" altLang="en-US" sz="6000" dirty="0"/>
              <a:t>咚咚咚鏘</a:t>
            </a:r>
            <a:r>
              <a:rPr lang="en-US" sz="6000" dirty="0"/>
              <a:t>  </a:t>
            </a:r>
            <a:r>
              <a:rPr lang="zh-TW" altLang="en-US" sz="6000" dirty="0"/>
              <a:t>咚咚咚</a:t>
            </a:r>
            <a:r>
              <a:rPr lang="zh-TW" altLang="en-US" sz="6000" dirty="0" smtClean="0"/>
              <a:t>鏘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笑</a:t>
            </a:r>
            <a:r>
              <a:rPr lang="zh-TW" altLang="en-US" sz="6000" dirty="0"/>
              <a:t>吓擰</a:t>
            </a:r>
            <a:r>
              <a:rPr lang="zh-TW" altLang="en-US" sz="6000" dirty="0" smtClean="0"/>
              <a:t>吓 跑跑跳跳</a:t>
            </a:r>
            <a:r>
              <a:rPr lang="zh-TW" altLang="en-US" sz="6000" dirty="0"/>
              <a:t>如</a:t>
            </a:r>
            <a:r>
              <a:rPr lang="zh-TW" altLang="en-US" sz="6000" dirty="0" smtClean="0"/>
              <a:t>白馬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揮</a:t>
            </a:r>
            <a:r>
              <a:rPr lang="zh-TW" altLang="en-US" sz="6000" dirty="0"/>
              <a:t>揮雙手</a:t>
            </a:r>
          </a:p>
          <a:p>
            <a:pPr algn="ctr">
              <a:buNone/>
            </a:pPr>
            <a:r>
              <a:rPr lang="zh-TW" altLang="en-US" sz="6000" dirty="0"/>
              <a:t>慶賀和平快樂笑呵呵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新春快樂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6000" dirty="0"/>
              <a:t>恭祝</a:t>
            </a:r>
            <a:r>
              <a:rPr lang="zh-TW" altLang="en-US" sz="6000" dirty="0" smtClean="0"/>
              <a:t>你</a:t>
            </a:r>
            <a:r>
              <a:rPr lang="en-US" altLang="zh-TW" sz="6000" dirty="0" smtClean="0"/>
              <a:t>(</a:t>
            </a:r>
            <a:r>
              <a:rPr lang="zh-TW" altLang="en-US" sz="6000" dirty="0" smtClean="0"/>
              <a:t>隻</a:t>
            </a:r>
            <a:r>
              <a:rPr lang="zh-TW" altLang="en-US" sz="6000" dirty="0"/>
              <a:t>門牙出快</a:t>
            </a:r>
            <a:r>
              <a:rPr lang="en-US" sz="6000" dirty="0" smtClean="0"/>
              <a:t>D</a:t>
            </a:r>
            <a:r>
              <a:rPr lang="en-US" sz="6000" dirty="0"/>
              <a:t>)</a:t>
            </a:r>
            <a:endParaRPr lang="zh-TW" altLang="en-US" sz="6000" dirty="0"/>
          </a:p>
          <a:p>
            <a:pPr algn="ctr">
              <a:buNone/>
            </a:pPr>
            <a:r>
              <a:rPr lang="zh-TW" altLang="en-US" sz="6000" dirty="0"/>
              <a:t>嘻 恭祝你 </a:t>
            </a:r>
            <a:r>
              <a:rPr lang="en-US" altLang="zh-TW" sz="6000" dirty="0" smtClean="0"/>
              <a:t>(</a:t>
            </a:r>
            <a:r>
              <a:rPr lang="en-US" sz="6000" dirty="0" smtClean="0"/>
              <a:t>D</a:t>
            </a:r>
            <a:r>
              <a:rPr lang="zh-TW" altLang="en-US" sz="6000" dirty="0"/>
              <a:t>功課做快</a:t>
            </a:r>
            <a:r>
              <a:rPr lang="en-US" sz="6000" dirty="0" smtClean="0"/>
              <a:t>D)</a:t>
            </a:r>
            <a:endParaRPr lang="zh-TW" altLang="en-US" sz="6000" dirty="0"/>
          </a:p>
          <a:p>
            <a:pPr algn="ctr">
              <a:buNone/>
            </a:pPr>
            <a:r>
              <a:rPr lang="zh-TW" altLang="en-US" sz="6000" dirty="0"/>
              <a:t>嘻 恭祝</a:t>
            </a:r>
            <a:r>
              <a:rPr lang="zh-TW" altLang="en-US" sz="6000" dirty="0" smtClean="0"/>
              <a:t>你</a:t>
            </a:r>
            <a:r>
              <a:rPr lang="en-US" altLang="zh-TW" sz="6000" dirty="0"/>
              <a:t>(</a:t>
            </a:r>
            <a:r>
              <a:rPr lang="en-US" sz="6000" dirty="0" smtClean="0"/>
              <a:t>D</a:t>
            </a:r>
            <a:r>
              <a:rPr lang="zh-TW" altLang="en-US" sz="6000" dirty="0"/>
              <a:t>朋友仔再多</a:t>
            </a:r>
            <a:r>
              <a:rPr lang="en-US" sz="6000" dirty="0" smtClean="0"/>
              <a:t>D</a:t>
            </a:r>
            <a:r>
              <a:rPr lang="en-US" altLang="zh-TW" sz="6000" dirty="0" smtClean="0"/>
              <a:t>)</a:t>
            </a:r>
            <a:endParaRPr lang="zh-TW" altLang="en-US" sz="6000" dirty="0"/>
          </a:p>
          <a:p>
            <a:pPr algn="ctr">
              <a:buNone/>
            </a:pPr>
            <a:r>
              <a:rPr lang="zh-TW" altLang="en-US" sz="6000" dirty="0"/>
              <a:t>嘻 恭祝</a:t>
            </a:r>
            <a:r>
              <a:rPr lang="zh-TW" altLang="en-US" sz="6000" dirty="0" smtClean="0"/>
              <a:t>你</a:t>
            </a:r>
            <a:r>
              <a:rPr lang="en-US" altLang="zh-TW" sz="6000" dirty="0" smtClean="0"/>
              <a:t>(</a:t>
            </a:r>
            <a:r>
              <a:rPr lang="zh-TW" altLang="en-US" sz="6000" dirty="0" smtClean="0"/>
              <a:t>快</a:t>
            </a:r>
            <a:r>
              <a:rPr lang="en-US" sz="6000" dirty="0"/>
              <a:t>D</a:t>
            </a:r>
            <a:r>
              <a:rPr lang="zh-TW" altLang="en-US" sz="6000" dirty="0"/>
              <a:t>高過你</a:t>
            </a:r>
            <a:r>
              <a:rPr lang="en-US" sz="6000" dirty="0" smtClean="0"/>
              <a:t>Daddy</a:t>
            </a:r>
            <a:r>
              <a:rPr lang="en-US" altLang="zh-TW" sz="6000" dirty="0" smtClean="0"/>
              <a:t>)</a:t>
            </a:r>
            <a:endParaRPr lang="zh-TW" altLang="en-US" sz="6000" dirty="0"/>
          </a:p>
          <a:p>
            <a:pPr algn="ctr">
              <a:buNone/>
            </a:pPr>
            <a:r>
              <a:rPr lang="zh-TW" altLang="en-US" sz="6000" dirty="0"/>
              <a:t>好呵嘻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新春快樂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/>
              <a:t>咚咚咚鏘 咚咚咚鏘</a:t>
            </a:r>
          </a:p>
          <a:p>
            <a:pPr algn="ctr">
              <a:buNone/>
            </a:pPr>
            <a:r>
              <a:rPr lang="zh-TW" altLang="en-US" sz="6000" dirty="0"/>
              <a:t>咚咚咚鏘 咚咚咚鏘</a:t>
            </a:r>
          </a:p>
          <a:p>
            <a:pPr algn="ctr">
              <a:buNone/>
            </a:pPr>
            <a:r>
              <a:rPr lang="zh-TW" altLang="en-US" sz="6000" dirty="0"/>
              <a:t>嘻 嘻嘻 嘻嘻 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4</TotalTime>
  <Words>142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佈景主題3</vt:lpstr>
      <vt:lpstr>新春快樂</vt:lpstr>
      <vt:lpstr>新春快樂</vt:lpstr>
      <vt:lpstr>新春快樂</vt:lpstr>
      <vt:lpstr>新春快樂</vt:lpstr>
      <vt:lpstr>新春快樂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新春快樂</dc:title>
  <dc:creator>大唐</dc:creator>
  <cp:lastModifiedBy>大唐</cp:lastModifiedBy>
  <cp:revision>1</cp:revision>
  <dcterms:created xsi:type="dcterms:W3CDTF">2016-02-08T01:07:20Z</dcterms:created>
  <dcterms:modified xsi:type="dcterms:W3CDTF">2016-02-08T01:12:03Z</dcterms:modified>
</cp:coreProperties>
</file>