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0D8EFD6-316E-48A0-8A2A-9E1257B9A726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7605D4-7E76-427D-A326-0AB58F3D1A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4286248" cy="1143000"/>
          </a:xfrm>
        </p:spPr>
        <p:txBody>
          <a:bodyPr/>
          <a:lstStyle/>
          <a:p>
            <a:r>
              <a:rPr lang="zh-CN" altLang="en-US" dirty="0" smtClean="0"/>
              <a:t>新春賀歲歌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齊與你共慶新春</a:t>
            </a:r>
          </a:p>
          <a:p>
            <a:pPr algn="ctr">
              <a:buNone/>
            </a:pPr>
            <a:r>
              <a:rPr lang="zh-TW" altLang="en-US" sz="5400" dirty="0" smtClean="0"/>
              <a:t>將憂心一一放開</a:t>
            </a:r>
          </a:p>
          <a:p>
            <a:pPr algn="ctr">
              <a:buNone/>
            </a:pPr>
            <a:r>
              <a:rPr lang="zh-TW" altLang="en-US" sz="5400" dirty="0" smtClean="0"/>
              <a:t>年歲晚就要更新</a:t>
            </a:r>
          </a:p>
          <a:p>
            <a:pPr algn="ctr">
              <a:buNone/>
            </a:pPr>
            <a:r>
              <a:rPr lang="zh-TW" altLang="en-US" sz="5400" dirty="0" smtClean="0"/>
              <a:t>心歡欣會日日來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4286248" cy="1143000"/>
          </a:xfrm>
        </p:spPr>
        <p:txBody>
          <a:bodyPr/>
          <a:lstStyle/>
          <a:p>
            <a:r>
              <a:rPr lang="zh-CN" altLang="en-US" dirty="0" smtClean="0"/>
              <a:t>新春賀歲歌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恭喜新年主祝福</a:t>
            </a:r>
          </a:p>
          <a:p>
            <a:pPr algn="ctr">
              <a:buNone/>
            </a:pPr>
            <a:r>
              <a:rPr lang="zh-TW" altLang="en-US" sz="5400" dirty="0"/>
              <a:t>豐足千年遍大地</a:t>
            </a:r>
          </a:p>
          <a:p>
            <a:pPr algn="ctr">
              <a:buNone/>
            </a:pPr>
            <a:r>
              <a:rPr lang="zh-TW" altLang="en-US" sz="5400" dirty="0"/>
              <a:t>天天開心有樂趣</a:t>
            </a:r>
          </a:p>
          <a:p>
            <a:pPr algn="ctr">
              <a:buNone/>
            </a:pPr>
            <a:r>
              <a:rPr lang="zh-TW" altLang="en-US" sz="5400" dirty="0"/>
              <a:t>愁悶最少無痛悲</a:t>
            </a:r>
          </a:p>
          <a:p>
            <a:pPr algn="ctr">
              <a:buNone/>
            </a:pPr>
            <a:r>
              <a:rPr lang="zh-TW" altLang="en-US" sz="5400" dirty="0"/>
              <a:t>主的恩典永念記</a:t>
            </a:r>
          </a:p>
          <a:p>
            <a:pPr algn="ctr">
              <a:buNone/>
            </a:pPr>
            <a:r>
              <a:rPr lang="zh-TW" altLang="en-US" sz="5400" dirty="0"/>
              <a:t>神是有福氣賜給你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55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新春賀歲歌</vt:lpstr>
      <vt:lpstr>新春賀歲歌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新春賀歲歌</dc:title>
  <dc:creator>大唐</dc:creator>
  <cp:lastModifiedBy>大唐</cp:lastModifiedBy>
  <cp:revision>1</cp:revision>
  <dcterms:created xsi:type="dcterms:W3CDTF">2015-02-06T09:05:45Z</dcterms:created>
  <dcterms:modified xsi:type="dcterms:W3CDTF">2015-02-06T09:06:55Z</dcterms:modified>
</cp:coreProperties>
</file>