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2A3A3774-28B3-4449-A1D5-864547A3A4DC}" type="datetimeFigureOut">
              <a:rPr lang="en-US" smtClean="0"/>
              <a:t>12/22/2012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53D1A81-51D1-4AE0-B173-1EC41F6D07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新生王歌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聽</a:t>
            </a:r>
            <a:r>
              <a:rPr lang="zh-TW" altLang="en-US" sz="5400" dirty="0" smtClean="0"/>
              <a:t>啊  天</a:t>
            </a:r>
            <a:r>
              <a:rPr lang="zh-TW" altLang="en-US" sz="5400" dirty="0"/>
              <a:t>使高</a:t>
            </a:r>
            <a:r>
              <a:rPr lang="zh-TW" altLang="en-US" sz="5400" dirty="0" smtClean="0"/>
              <a:t>聲唱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</a:t>
            </a:r>
            <a:r>
              <a:rPr lang="zh-TW" altLang="en-US" sz="5400" dirty="0"/>
              <a:t>耀歸與新生</a:t>
            </a:r>
            <a:r>
              <a:rPr lang="zh-TW" altLang="en-US" sz="5400" dirty="0" smtClean="0"/>
              <a:t>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神  人</a:t>
            </a:r>
            <a:r>
              <a:rPr lang="zh-TW" altLang="en-US" sz="5400" dirty="0"/>
              <a:t>融洽長歡</a:t>
            </a:r>
            <a:r>
              <a:rPr lang="zh-TW" altLang="en-US" sz="5400" dirty="0" smtClean="0"/>
              <a:t>欣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地</a:t>
            </a:r>
            <a:r>
              <a:rPr lang="zh-TW" altLang="en-US" sz="5400" dirty="0"/>
              <a:t>上平安人蒙</a:t>
            </a:r>
            <a:r>
              <a:rPr lang="zh-TW" altLang="en-US" sz="5400" dirty="0" smtClean="0"/>
              <a:t>恩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新生王歌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興</a:t>
            </a:r>
            <a:r>
              <a:rPr lang="zh-TW" altLang="en-US" sz="5400" dirty="0" smtClean="0"/>
              <a:t>起世</a:t>
            </a:r>
            <a:r>
              <a:rPr lang="zh-TW" altLang="en-US" sz="5400" dirty="0"/>
              <a:t>間大小</a:t>
            </a:r>
            <a:r>
              <a:rPr lang="zh-TW" altLang="en-US" sz="5400" dirty="0" smtClean="0"/>
              <a:t>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齊</a:t>
            </a:r>
            <a:r>
              <a:rPr lang="zh-TW" altLang="en-US" sz="5400" dirty="0"/>
              <a:t>與諸天共頌</a:t>
            </a:r>
            <a:r>
              <a:rPr lang="zh-TW" altLang="en-US" sz="5400" dirty="0" smtClean="0"/>
              <a:t>揚</a:t>
            </a:r>
            <a:endParaRPr lang="en-US" altLang="zh-TW" sz="5400" dirty="0" smtClean="0"/>
          </a:p>
          <a:p>
            <a:pPr algn="ctr">
              <a:buNone/>
            </a:pPr>
            <a:r>
              <a:rPr lang="zh-CN" altLang="en-US" sz="5400" dirty="0" smtClean="0"/>
              <a:t>樂與天使傳喜訊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/>
              <a:t>基督生於伯利</a:t>
            </a:r>
            <a:r>
              <a:rPr lang="zh-TW" altLang="en-US" sz="5400" dirty="0" smtClean="0"/>
              <a:t>恆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聽</a:t>
            </a:r>
            <a:r>
              <a:rPr lang="zh-TW" altLang="en-US" sz="5400" dirty="0" smtClean="0"/>
              <a:t>啊天</a:t>
            </a:r>
            <a:r>
              <a:rPr lang="zh-TW" altLang="en-US" sz="5400" dirty="0"/>
              <a:t>使高聲</a:t>
            </a:r>
            <a:r>
              <a:rPr lang="zh-TW" altLang="en-US" sz="5400" dirty="0" smtClean="0"/>
              <a:t>唱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榮</a:t>
            </a:r>
            <a:r>
              <a:rPr lang="zh-TW" altLang="en-US" sz="5400" dirty="0"/>
              <a:t>耀歸與新生</a:t>
            </a:r>
            <a:r>
              <a:rPr lang="zh-TW" altLang="en-US" sz="5400" dirty="0" smtClean="0"/>
              <a:t>王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新生王歌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基督本為永生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天軍</a:t>
            </a:r>
            <a:r>
              <a:rPr lang="zh-TW" altLang="en-US" sz="5400" dirty="0" smtClean="0"/>
              <a:t>天使齊俯</a:t>
            </a:r>
            <a:r>
              <a:rPr lang="zh-TW" altLang="en-US" sz="5400" dirty="0" smtClean="0"/>
              <a:t>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末世竟然由天</a:t>
            </a:r>
            <a:r>
              <a:rPr lang="zh-TW" altLang="en-US" sz="5400" dirty="0" smtClean="0"/>
              <a:t>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</a:t>
            </a:r>
            <a:r>
              <a:rPr lang="zh-TW" altLang="en-US" sz="5400" dirty="0"/>
              <a:t>於童女成人狀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新生王歌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/>
              <a:t>至高上主披肉</a:t>
            </a:r>
            <a:r>
              <a:rPr lang="zh-TW" altLang="en-US" sz="5400" dirty="0" smtClean="0"/>
              <a:t>體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聖</a:t>
            </a:r>
            <a:r>
              <a:rPr lang="zh-TW" altLang="en-US" sz="5400" dirty="0"/>
              <a:t>道化身尊</a:t>
            </a:r>
            <a:r>
              <a:rPr lang="zh-TW" altLang="en-US" sz="5400" dirty="0" smtClean="0"/>
              <a:t>降</a:t>
            </a:r>
            <a:r>
              <a:rPr lang="zh-CN" altLang="en-US" sz="5400" dirty="0" smtClean="0"/>
              <a:t>卑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/>
              <a:t>甘與世</a:t>
            </a:r>
            <a:r>
              <a:rPr lang="zh-TW" altLang="en-US" sz="5400" dirty="0" smtClean="0"/>
              <a:t>人</a:t>
            </a:r>
            <a:r>
              <a:rPr lang="zh-CN" altLang="en-US" sz="5400" dirty="0" smtClean="0"/>
              <a:t>同居住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乃我主以馬內利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 smtClean="0"/>
              <a:t>聽啊天使高聲唱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榮耀歸與新生王</a:t>
            </a:r>
            <a:endParaRPr lang="en-US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lk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Silk</Template>
  <TotalTime>4</TotalTime>
  <Words>156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Silk</vt:lpstr>
      <vt:lpstr>新生王歌</vt:lpstr>
      <vt:lpstr>新生王歌</vt:lpstr>
      <vt:lpstr>新生王歌</vt:lpstr>
      <vt:lpstr>新生王歌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新生王歌</dc:title>
  <dc:creator>Microsoft Windows</dc:creator>
  <cp:lastModifiedBy>Microsoft Windows</cp:lastModifiedBy>
  <cp:revision>1</cp:revision>
  <dcterms:created xsi:type="dcterms:W3CDTF">2012-12-22T09:36:46Z</dcterms:created>
  <dcterms:modified xsi:type="dcterms:W3CDTF">2012-12-22T09:41:09Z</dcterms:modified>
</cp:coreProperties>
</file>