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50FD-A4CE-4BD4-AC71-EFD526BE7A67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E20B-76B8-4042-982E-00F9B5DA9B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50FD-A4CE-4BD4-AC71-EFD526BE7A67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E20B-76B8-4042-982E-00F9B5DA9B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50FD-A4CE-4BD4-AC71-EFD526BE7A67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E20B-76B8-4042-982E-00F9B5DA9B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50FD-A4CE-4BD4-AC71-EFD526BE7A67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E20B-76B8-4042-982E-00F9B5DA9B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50FD-A4CE-4BD4-AC71-EFD526BE7A67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E20B-76B8-4042-982E-00F9B5DA9B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50FD-A4CE-4BD4-AC71-EFD526BE7A67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E20B-76B8-4042-982E-00F9B5DA9B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50FD-A4CE-4BD4-AC71-EFD526BE7A67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E20B-76B8-4042-982E-00F9B5DA9B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50FD-A4CE-4BD4-AC71-EFD526BE7A67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E20B-76B8-4042-982E-00F9B5DA9B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50FD-A4CE-4BD4-AC71-EFD526BE7A67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E20B-76B8-4042-982E-00F9B5DA9B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50FD-A4CE-4BD4-AC71-EFD526BE7A67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E20B-76B8-4042-982E-00F9B5DA9B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50FD-A4CE-4BD4-AC71-EFD526BE7A67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E20B-76B8-4042-982E-00F9B5DA9B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50FD-A4CE-4BD4-AC71-EFD526BE7A67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EE20B-76B8-4042-982E-00F9B5DA9B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新的一天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21547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每一天我是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披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上寶血作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的罪主已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赦免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心中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安息真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甜蜜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新的一天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21547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把昨天留給黑夜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思想主話語在清晨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重新獻上身體靈魂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為主而活償主恩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新的一天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21547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舊事已過都變成新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忘記背後努力向前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在基督里天天是新人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我愛主裡的每一天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73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新的一天</vt:lpstr>
      <vt:lpstr>新的一天</vt:lpstr>
      <vt:lpstr>新的一天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新的一天</dc:title>
  <dc:creator>大唐</dc:creator>
  <cp:lastModifiedBy>大唐</cp:lastModifiedBy>
  <cp:revision>1</cp:revision>
  <dcterms:created xsi:type="dcterms:W3CDTF">2018-02-15T13:01:44Z</dcterms:created>
  <dcterms:modified xsi:type="dcterms:W3CDTF">2018-02-15T13:03:53Z</dcterms:modified>
</cp:coreProperties>
</file>