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5CCA-48C9-44B6-AD2F-BEE1D3EDC71B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6BA-ED81-4A04-9A0A-9A7C24B29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5CCA-48C9-44B6-AD2F-BEE1D3EDC71B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6BA-ED81-4A04-9A0A-9A7C24B29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5CCA-48C9-44B6-AD2F-BEE1D3EDC71B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6BA-ED81-4A04-9A0A-9A7C24B29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5CCA-48C9-44B6-AD2F-BEE1D3EDC71B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6BA-ED81-4A04-9A0A-9A7C24B29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5CCA-48C9-44B6-AD2F-BEE1D3EDC71B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6BA-ED81-4A04-9A0A-9A7C24B29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5CCA-48C9-44B6-AD2F-BEE1D3EDC71B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6BA-ED81-4A04-9A0A-9A7C24B29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5CCA-48C9-44B6-AD2F-BEE1D3EDC71B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6BA-ED81-4A04-9A0A-9A7C24B29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5CCA-48C9-44B6-AD2F-BEE1D3EDC71B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6BA-ED81-4A04-9A0A-9A7C24B29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5CCA-48C9-44B6-AD2F-BEE1D3EDC71B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6BA-ED81-4A04-9A0A-9A7C24B29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5CCA-48C9-44B6-AD2F-BEE1D3EDC71B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6BA-ED81-4A04-9A0A-9A7C24B29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5CCA-48C9-44B6-AD2F-BEE1D3EDC71B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6BA-ED81-4A04-9A0A-9A7C24B29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A5CCA-48C9-44B6-AD2F-BEE1D3EDC71B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A26BA-ED81-4A04-9A0A-9A7C24B29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新的異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象  新</a:t>
            </a:r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方向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有敬拜的聲音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發出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最高的山到海洋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深處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的兒女要唱一首新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神要做新事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新的異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象  新</a:t>
            </a:r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方向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舊的事都已經過去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在基督裡一切都要更新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新的眼界 新的異象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新的故事 新的方向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新的異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象  新</a:t>
            </a:r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方向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全地都要渴望呼喊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榮耀的主我願祢來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天要敞開恩膏傾倒下來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神國度的榮耀彰顯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新的異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象  新</a:t>
            </a:r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方向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全地都要渴望呼喊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榮耀的主我願祢來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聖靈引領看見新的異象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祢要做新的事在我們中間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</TotalTime>
  <Words>136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佈景主題11</vt:lpstr>
      <vt:lpstr>新的異象  新的方向</vt:lpstr>
      <vt:lpstr>新的異象  新的方向</vt:lpstr>
      <vt:lpstr>新的異象  新的方向</vt:lpstr>
      <vt:lpstr>新的異象  新的方向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新的異象  新的方向</dc:title>
  <dc:creator>User</dc:creator>
  <cp:lastModifiedBy>User</cp:lastModifiedBy>
  <cp:revision>3</cp:revision>
  <dcterms:created xsi:type="dcterms:W3CDTF">2017-07-30T00:25:07Z</dcterms:created>
  <dcterms:modified xsi:type="dcterms:W3CDTF">2017-08-23T13:20:05Z</dcterms:modified>
</cp:coreProperties>
</file>