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7E0-BA24-4191-B715-E76914A82A2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991-69AF-4A17-B3AC-61A5BF085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7E0-BA24-4191-B715-E76914A82A2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991-69AF-4A17-B3AC-61A5BF085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7E0-BA24-4191-B715-E76914A82A2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991-69AF-4A17-B3AC-61A5BF085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7E0-BA24-4191-B715-E76914A82A2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991-69AF-4A17-B3AC-61A5BF085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7E0-BA24-4191-B715-E76914A82A2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991-69AF-4A17-B3AC-61A5BF085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7E0-BA24-4191-B715-E76914A82A2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991-69AF-4A17-B3AC-61A5BF085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7E0-BA24-4191-B715-E76914A82A2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991-69AF-4A17-B3AC-61A5BF085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7E0-BA24-4191-B715-E76914A82A2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991-69AF-4A17-B3AC-61A5BF085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7E0-BA24-4191-B715-E76914A82A2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991-69AF-4A17-B3AC-61A5BF085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7E0-BA24-4191-B715-E76914A82A2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991-69AF-4A17-B3AC-61A5BF085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7E0-BA24-4191-B715-E76914A82A2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991-69AF-4A17-B3AC-61A5BF085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D7E0-BA24-4191-B715-E76914A82A2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C991-69AF-4A17-B3AC-61A5BF085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新造的人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我因投靠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因信靠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  大聲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 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一同來嘗嘗主恩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以恩惠如盾牌圍繞我們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新造的人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滿有喜樂 大聲歡呼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神的子民當向神歡呼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滿有盼望 大聲歡呼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神的子民當歡欣跳舞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新造的人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敬畏祂必要得福 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敬畏祂一無所缺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得勝詩歌環繞我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時時環繞我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83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新造的人</vt:lpstr>
      <vt:lpstr>新造的人</vt:lpstr>
      <vt:lpstr>新造的人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新造的人</dc:title>
  <dc:creator>大唐</dc:creator>
  <cp:lastModifiedBy>大唐</cp:lastModifiedBy>
  <cp:revision>1</cp:revision>
  <dcterms:created xsi:type="dcterms:W3CDTF">2018-02-15T13:17:25Z</dcterms:created>
  <dcterms:modified xsi:type="dcterms:W3CDTF">2018-02-15T13:18:45Z</dcterms:modified>
</cp:coreProperties>
</file>