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ABA9-7462-44E4-8AAA-2C135FC9F8B3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7AF3-CD93-4A62-BDF8-25BF4DFD8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星輝晚上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夜星光閃也</a:t>
            </a:r>
            <a:r>
              <a:rPr lang="zh-TW" altLang="en-US" sz="5400" dirty="0" smtClean="0"/>
              <a:t>亮 星</a:t>
            </a:r>
            <a:r>
              <a:rPr lang="zh-TW" altLang="en-US" sz="5400" dirty="0"/>
              <a:t>輝</a:t>
            </a:r>
            <a:r>
              <a:rPr lang="zh-TW" altLang="en-US" sz="5400" dirty="0" smtClean="0"/>
              <a:t>晚上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牧人於荒野如常</a:t>
            </a:r>
            <a:r>
              <a:rPr lang="zh-TW" altLang="en-US" sz="5400" dirty="0" smtClean="0"/>
              <a:t>放牧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報信的天使耀眼放</a:t>
            </a:r>
            <a:r>
              <a:rPr lang="zh-TW" altLang="en-US" sz="5400" dirty="0" smtClean="0"/>
              <a:t>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使人</a:t>
            </a:r>
            <a:r>
              <a:rPr lang="zh-TW" altLang="en-US" sz="5400" dirty="0"/>
              <a:t>感到懼怕不敢張望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星輝晚上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報信的天使開口說</a:t>
            </a:r>
            <a:r>
              <a:rPr lang="zh-TW" altLang="en-US" sz="5400" dirty="0" smtClean="0"/>
              <a:t>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這城裡拯救主今天</a:t>
            </a:r>
            <a:r>
              <a:rPr lang="zh-TW" altLang="en-US" sz="5400" dirty="0" smtClean="0"/>
              <a:t>降生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是關乎萬民為你</a:t>
            </a:r>
            <a:r>
              <a:rPr lang="zh-TW" altLang="en-US" sz="5400" dirty="0" smtClean="0"/>
              <a:t>降生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躺</a:t>
            </a:r>
            <a:r>
              <a:rPr lang="zh-TW" altLang="en-US" sz="5400" dirty="0"/>
              <a:t>臥於馬槽裡就是記號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星輝晚上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3999" cy="405143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5400" dirty="0" smtClean="0"/>
              <a:t>Hal-le-</a:t>
            </a:r>
            <a:r>
              <a:rPr lang="en-US" sz="5400" dirty="0" err="1" smtClean="0"/>
              <a:t>lu</a:t>
            </a:r>
            <a:r>
              <a:rPr lang="en-US" sz="5400" dirty="0" smtClean="0"/>
              <a:t>-</a:t>
            </a:r>
            <a:r>
              <a:rPr lang="en-US" sz="5400" dirty="0" err="1" smtClean="0"/>
              <a:t>jah</a:t>
            </a:r>
            <a:r>
              <a:rPr lang="zh-TW" altLang="en-US" sz="5400" dirty="0" smtClean="0"/>
              <a:t> </a:t>
            </a:r>
            <a:r>
              <a:rPr lang="en-US" sz="5400" dirty="0" smtClean="0"/>
              <a:t>Hal-le-</a:t>
            </a:r>
            <a:r>
              <a:rPr lang="en-US" sz="5400" dirty="0" err="1" smtClean="0"/>
              <a:t>lu</a:t>
            </a:r>
            <a:r>
              <a:rPr lang="en-US" sz="5400" dirty="0" smtClean="0"/>
              <a:t>-</a:t>
            </a:r>
            <a:r>
              <a:rPr lang="en-US" sz="5400" dirty="0" err="1" smtClean="0"/>
              <a:t>jah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千秋盼望 盡</a:t>
            </a:r>
            <a:r>
              <a:rPr lang="zh-TW" altLang="en-US" sz="5400" dirty="0"/>
              <a:t>在這</a:t>
            </a:r>
            <a:r>
              <a:rPr lang="zh-TW" altLang="en-US" sz="5400" dirty="0" smtClean="0"/>
              <a:t>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我敬拜父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頌讚</a:t>
            </a:r>
            <a:r>
              <a:rPr lang="zh-TW" altLang="en-US" sz="5400" dirty="0"/>
              <a:t>都歸於</a:t>
            </a:r>
            <a:r>
              <a:rPr lang="zh-TW" altLang="en-US" sz="5400" dirty="0" smtClean="0"/>
              <a:t>你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平安</a:t>
            </a:r>
            <a:r>
              <a:rPr lang="zh-TW" altLang="en-US" sz="5400" dirty="0"/>
              <a:t>歸予人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星輝晚上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夜星光閃也</a:t>
            </a:r>
            <a:r>
              <a:rPr lang="zh-TW" altLang="en-US" sz="5400" dirty="0" smtClean="0"/>
              <a:t>亮 星</a:t>
            </a:r>
            <a:r>
              <a:rPr lang="zh-TW" altLang="en-US" sz="5400" dirty="0"/>
              <a:t>輝</a:t>
            </a:r>
            <a:r>
              <a:rPr lang="zh-TW" altLang="en-US" sz="5400" dirty="0" smtClean="0"/>
              <a:t>晚上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眾</a:t>
            </a:r>
            <a:r>
              <a:rPr lang="zh-TW" altLang="en-US" sz="5400" dirty="0"/>
              <a:t>牧人伯利恆尋求</a:t>
            </a:r>
            <a:r>
              <a:rPr lang="zh-TW" altLang="en-US" sz="5400" dirty="0" smtClean="0"/>
              <a:t>證實</a:t>
            </a:r>
            <a:endParaRPr lang="en-US" altLang="zh-TW" sz="5400" dirty="0"/>
          </a:p>
          <a:p>
            <a:pPr lvl="0" algn="ctr">
              <a:buNone/>
            </a:pPr>
            <a:r>
              <a:rPr lang="zh-TW" altLang="en-US" sz="5400" dirty="0" smtClean="0"/>
              <a:t>看看</a:t>
            </a:r>
            <a:r>
              <a:rPr lang="zh-TW" altLang="en-US" sz="5400" dirty="0"/>
              <a:t>可找到萬世</a:t>
            </a:r>
            <a:r>
              <a:rPr lang="zh-TW" altLang="en-US" sz="5400" dirty="0" smtClean="0"/>
              <a:t>救主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人心振奮滿有希望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星輝晚上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按照所指引找到</a:t>
            </a:r>
            <a:r>
              <a:rPr lang="zh-TW" altLang="en-US" sz="5400" dirty="0" smtClean="0"/>
              <a:t>記號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馬槽裡拯救主真的</a:t>
            </a:r>
            <a:r>
              <a:rPr lang="zh-TW" altLang="en-US" sz="5400" dirty="0" smtClean="0"/>
              <a:t>降生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是眾人的</a:t>
            </a:r>
            <a:r>
              <a:rPr lang="zh-TW" altLang="en-US" sz="5400" dirty="0" smtClean="0"/>
              <a:t>拯救 上帝愛子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感謝</a:t>
            </a:r>
            <a:r>
              <a:rPr lang="zh-TW" altLang="en-US" sz="5400" dirty="0"/>
              <a:t>稱讚上帝萬代救贖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星輝晚上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5400" dirty="0" smtClean="0"/>
              <a:t>Hal-le-</a:t>
            </a:r>
            <a:r>
              <a:rPr lang="en-US" sz="5400" dirty="0" err="1" smtClean="0"/>
              <a:t>lu</a:t>
            </a:r>
            <a:r>
              <a:rPr lang="en-US" sz="5400" dirty="0" smtClean="0"/>
              <a:t>-</a:t>
            </a:r>
            <a:r>
              <a:rPr lang="en-US" sz="5400" dirty="0" err="1" smtClean="0"/>
              <a:t>jah</a:t>
            </a:r>
            <a:r>
              <a:rPr lang="zh-TW" altLang="en-US" sz="5400" dirty="0" smtClean="0"/>
              <a:t> </a:t>
            </a:r>
            <a:r>
              <a:rPr lang="en-US" sz="5400" dirty="0" smtClean="0"/>
              <a:t>Hal-le-</a:t>
            </a:r>
            <a:r>
              <a:rPr lang="en-US" sz="5400" dirty="0" err="1" smtClean="0"/>
              <a:t>lu</a:t>
            </a:r>
            <a:r>
              <a:rPr lang="en-US" sz="5400" dirty="0" smtClean="0"/>
              <a:t>-</a:t>
            </a:r>
            <a:r>
              <a:rPr lang="en-US" sz="5400" dirty="0" err="1" smtClean="0"/>
              <a:t>jah</a:t>
            </a:r>
            <a:endParaRPr lang="en-US" sz="5400" dirty="0" smtClean="0"/>
          </a:p>
          <a:p>
            <a:pPr algn="ctr">
              <a:buNone/>
            </a:pPr>
            <a:r>
              <a:rPr lang="zh-TW" altLang="en-US" sz="5400" dirty="0" smtClean="0"/>
              <a:t>千秋盼望 盡</a:t>
            </a:r>
            <a:r>
              <a:rPr lang="zh-TW" altLang="en-US" sz="5400" dirty="0"/>
              <a:t>在這</a:t>
            </a:r>
            <a:r>
              <a:rPr lang="zh-TW" altLang="en-US" sz="5400" dirty="0" smtClean="0"/>
              <a:t>刻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我敬拜父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頌讚</a:t>
            </a:r>
            <a:r>
              <a:rPr lang="zh-TW" altLang="en-US" sz="5400" dirty="0"/>
              <a:t>都歸於</a:t>
            </a:r>
            <a:r>
              <a:rPr lang="zh-TW" altLang="en-US" sz="5400" dirty="0" smtClean="0"/>
              <a:t>你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平安</a:t>
            </a:r>
            <a:r>
              <a:rPr lang="zh-TW" altLang="en-US" sz="5400" dirty="0"/>
              <a:t>歸予人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2</TotalTime>
  <Words>165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佈景主題3</vt:lpstr>
      <vt:lpstr>星輝晚上</vt:lpstr>
      <vt:lpstr>星輝晚上</vt:lpstr>
      <vt:lpstr>星輝晚上</vt:lpstr>
      <vt:lpstr>星輝晚上</vt:lpstr>
      <vt:lpstr>星輝晚上</vt:lpstr>
      <vt:lpstr>星輝晚上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星輝晚上</dc:title>
  <dc:creator>大唐</dc:creator>
  <cp:lastModifiedBy>大唐</cp:lastModifiedBy>
  <cp:revision>1</cp:revision>
  <dcterms:created xsi:type="dcterms:W3CDTF">2016-12-24T11:23:07Z</dcterms:created>
  <dcterms:modified xsi:type="dcterms:W3CDTF">2016-12-24T11:26:08Z</dcterms:modified>
</cp:coreProperties>
</file>