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8BAAA7-7C71-4B78-9216-4697E65697AC}" type="datetimeFigureOut">
              <a:rPr lang="zh-TW" altLang="en-US" smtClean="0"/>
              <a:t>2016/7/16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9589D5-2418-4EF0-B4C5-3A36E104DA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是你應許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壓傷的</a:t>
            </a:r>
            <a:r>
              <a:rPr lang="zh-TW" altLang="en-US" sz="5400" dirty="0" smtClean="0"/>
              <a:t>蘆葦 祂</a:t>
            </a:r>
            <a:r>
              <a:rPr lang="zh-TW" altLang="en-US" sz="5400" dirty="0"/>
              <a:t>不</a:t>
            </a:r>
            <a:r>
              <a:rPr lang="zh-TW" altLang="en-US" sz="5400" dirty="0" smtClean="0"/>
              <a:t>折斷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那</a:t>
            </a:r>
            <a:r>
              <a:rPr lang="zh-TW" altLang="en-US" sz="5400" dirty="0"/>
              <a:t>將殘的</a:t>
            </a:r>
            <a:r>
              <a:rPr lang="zh-TW" altLang="en-US" sz="5400" dirty="0" smtClean="0"/>
              <a:t>燈火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祂</a:t>
            </a:r>
            <a:r>
              <a:rPr lang="zh-TW" altLang="en-US" sz="5400" dirty="0"/>
              <a:t>不會吹</a:t>
            </a:r>
            <a:r>
              <a:rPr lang="zh-TW" altLang="en-US" sz="5400" dirty="0" smtClean="0"/>
              <a:t>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尋求你憐恤我的</a:t>
            </a:r>
            <a:r>
              <a:rPr lang="zh-TW" altLang="en-US" sz="5400" dirty="0" smtClean="0"/>
              <a:t>軟弱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願無力走過這生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是你應許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盼救主垂聽心中</a:t>
            </a:r>
            <a:r>
              <a:rPr lang="zh-TW" altLang="en-US" sz="5400" dirty="0" smtClean="0"/>
              <a:t>困倦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現實</a:t>
            </a:r>
            <a:r>
              <a:rPr lang="zh-TW" altLang="en-US" sz="5400" dirty="0"/>
              <a:t>壓迫中裝出</a:t>
            </a:r>
            <a:r>
              <a:rPr lang="zh-TW" altLang="en-US" sz="5400" dirty="0" smtClean="0"/>
              <a:t>歡笑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旁人</a:t>
            </a:r>
            <a:r>
              <a:rPr lang="zh-TW" altLang="en-US" sz="5400" dirty="0"/>
              <a:t>自</a:t>
            </a:r>
            <a:r>
              <a:rPr lang="zh-TW" altLang="en-US" sz="5400" dirty="0" smtClean="0"/>
              <a:t>顧 沉溺</a:t>
            </a:r>
            <a:r>
              <a:rPr lang="zh-TW" altLang="en-US" sz="5400" dirty="0"/>
              <a:t>虛空宴</a:t>
            </a:r>
            <a:r>
              <a:rPr lang="zh-TW" altLang="en-US" sz="5400" dirty="0" smtClean="0"/>
              <a:t>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安慰念記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是你應許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耶穌顧念</a:t>
            </a:r>
            <a:r>
              <a:rPr lang="zh-TW" altLang="en-US" sz="5400" dirty="0" smtClean="0"/>
              <a:t>我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求</a:t>
            </a:r>
            <a:r>
              <a:rPr lang="zh-TW" altLang="en-US" sz="5400" dirty="0"/>
              <a:t>在你懷</a:t>
            </a:r>
            <a:r>
              <a:rPr lang="zh-TW" altLang="en-US" sz="5400" dirty="0" smtClean="0"/>
              <a:t>內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醫</a:t>
            </a:r>
            <a:r>
              <a:rPr lang="zh-TW" altLang="en-US" sz="5400" dirty="0"/>
              <a:t>好我的</a:t>
            </a:r>
            <a:r>
              <a:rPr lang="zh-TW" altLang="en-US" sz="5400" dirty="0" smtClean="0"/>
              <a:t>創傷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潔淨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罪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捨身拯救我</a:t>
            </a:r>
            <a:r>
              <a:rPr lang="zh-TW" altLang="en-US" sz="5400" dirty="0" smtClean="0"/>
              <a:t>生命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全能</a:t>
            </a:r>
            <a:r>
              <a:rPr lang="zh-TW" altLang="en-US" sz="5400" dirty="0"/>
              <a:t>主應許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是你應許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耶穌顧念</a:t>
            </a:r>
            <a:r>
              <a:rPr lang="zh-TW" altLang="en-US" sz="5400" dirty="0" smtClean="0"/>
              <a:t>我 求</a:t>
            </a:r>
            <a:r>
              <a:rPr lang="zh-TW" altLang="en-US" sz="5400" dirty="0"/>
              <a:t>被你陶</a:t>
            </a:r>
            <a:r>
              <a:rPr lang="zh-TW" altLang="en-US" sz="5400" dirty="0" smtClean="0"/>
              <a:t>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裡緊靠</a:t>
            </a:r>
            <a:r>
              <a:rPr lang="zh-TW" altLang="en-US" sz="5400" dirty="0" smtClean="0"/>
              <a:t>倚</a:t>
            </a:r>
            <a:r>
              <a:rPr lang="en-US" altLang="zh-TW" sz="5400" dirty="0"/>
              <a:t> </a:t>
            </a:r>
            <a:r>
              <a:rPr lang="zh-TW" altLang="en-US" sz="5400" dirty="0" smtClean="0"/>
              <a:t>再</a:t>
            </a:r>
            <a:r>
              <a:rPr lang="zh-TW" altLang="en-US" sz="5400" dirty="0"/>
              <a:t>沒有</a:t>
            </a:r>
            <a:r>
              <a:rPr lang="zh-TW" altLang="en-US" sz="5400" dirty="0" smtClean="0"/>
              <a:t>畏懼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賜</a:t>
            </a:r>
            <a:r>
              <a:rPr lang="zh-TW" altLang="en-US" sz="5400" dirty="0"/>
              <a:t>犧牲的愛與</a:t>
            </a:r>
            <a:r>
              <a:rPr lang="zh-TW" altLang="en-US" sz="5400" dirty="0" smtClean="0"/>
              <a:t>醫治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/>
              <a:t>是你應許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2</TotalTime>
  <Words>114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佈景主題5</vt:lpstr>
      <vt:lpstr>是你應許</vt:lpstr>
      <vt:lpstr>是你應許</vt:lpstr>
      <vt:lpstr>是你應許</vt:lpstr>
      <vt:lpstr>是你應許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是你應許</dc:title>
  <dc:creator>大唐</dc:creator>
  <cp:lastModifiedBy>大唐</cp:lastModifiedBy>
  <cp:revision>1</cp:revision>
  <dcterms:created xsi:type="dcterms:W3CDTF">2016-07-16T12:31:27Z</dcterms:created>
  <dcterms:modified xsi:type="dcterms:W3CDTF">2016-07-16T12:33:45Z</dcterms:modified>
</cp:coreProperties>
</file>