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5337-6A47-472E-AE74-590B5A45F0DD}" type="datetimeFigureOut">
              <a:rPr lang="zh-TW" altLang="en-US" smtClean="0"/>
              <a:pPr/>
              <a:t>2015/4/18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458B-8BAB-44B0-B809-4A9E73127FC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5337-6A47-472E-AE74-590B5A45F0DD}" type="datetimeFigureOut">
              <a:rPr lang="zh-TW" altLang="en-US" smtClean="0"/>
              <a:pPr/>
              <a:t>2015/4/18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458B-8BAB-44B0-B809-4A9E73127FC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5337-6A47-472E-AE74-590B5A45F0DD}" type="datetimeFigureOut">
              <a:rPr lang="zh-TW" altLang="en-US" smtClean="0"/>
              <a:pPr/>
              <a:t>2015/4/18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458B-8BAB-44B0-B809-4A9E73127FC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5337-6A47-472E-AE74-590B5A45F0DD}" type="datetimeFigureOut">
              <a:rPr lang="zh-TW" altLang="en-US" smtClean="0"/>
              <a:pPr/>
              <a:t>2015/4/18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458B-8BAB-44B0-B809-4A9E73127FC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5337-6A47-472E-AE74-590B5A45F0DD}" type="datetimeFigureOut">
              <a:rPr lang="zh-TW" altLang="en-US" smtClean="0"/>
              <a:pPr/>
              <a:t>2015/4/18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458B-8BAB-44B0-B809-4A9E73127FC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5337-6A47-472E-AE74-590B5A45F0DD}" type="datetimeFigureOut">
              <a:rPr lang="zh-TW" altLang="en-US" smtClean="0"/>
              <a:pPr/>
              <a:t>2015/4/18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458B-8BAB-44B0-B809-4A9E73127FC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5337-6A47-472E-AE74-590B5A45F0DD}" type="datetimeFigureOut">
              <a:rPr lang="zh-TW" altLang="en-US" smtClean="0"/>
              <a:pPr/>
              <a:t>2015/4/18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458B-8BAB-44B0-B809-4A9E73127FC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5337-6A47-472E-AE74-590B5A45F0DD}" type="datetimeFigureOut">
              <a:rPr lang="zh-TW" altLang="en-US" smtClean="0"/>
              <a:pPr/>
              <a:t>2015/4/18</a:t>
            </a:fld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3C458B-8BAB-44B0-B809-4A9E73127FC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5337-6A47-472E-AE74-590B5A45F0DD}" type="datetimeFigureOut">
              <a:rPr lang="zh-TW" altLang="en-US" smtClean="0"/>
              <a:pPr/>
              <a:t>2015/4/18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458B-8BAB-44B0-B809-4A9E73127FC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5337-6A47-472E-AE74-590B5A45F0DD}" type="datetimeFigureOut">
              <a:rPr lang="zh-TW" altLang="en-US" smtClean="0"/>
              <a:pPr/>
              <a:t>2015/4/18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D33C458B-8BAB-44B0-B809-4A9E73127FC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D1505337-6A47-472E-AE74-590B5A45F0DD}" type="datetimeFigureOut">
              <a:rPr lang="zh-TW" altLang="en-US" smtClean="0"/>
              <a:pPr/>
              <a:t>2015/4/18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458B-8BAB-44B0-B809-4A9E73127FC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手繪多邊形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手繪多邊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1505337-6A47-472E-AE74-590B5A45F0DD}" type="datetimeFigureOut">
              <a:rPr lang="zh-TW" altLang="en-US" smtClean="0"/>
              <a:pPr/>
              <a:t>2015/4/18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33C458B-8BAB-44B0-B809-4A9E73127FC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是誰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79248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是誰從遠處看見認識</a:t>
            </a:r>
            <a:r>
              <a:rPr lang="zh-TW" altLang="en-US" sz="5400" dirty="0" smtClean="0"/>
              <a:t>我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是</a:t>
            </a:r>
            <a:r>
              <a:rPr lang="zh-TW" altLang="en-US" sz="5400" dirty="0"/>
              <a:t>誰千萬人中題名召</a:t>
            </a:r>
            <a:r>
              <a:rPr lang="zh-TW" altLang="en-US" sz="5400" dirty="0" smtClean="0"/>
              <a:t>我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是</a:t>
            </a:r>
            <a:r>
              <a:rPr lang="zh-TW" altLang="en-US" sz="5400" dirty="0"/>
              <a:t>誰為尋找我降生</a:t>
            </a:r>
            <a:r>
              <a:rPr lang="zh-TW" altLang="en-US" sz="5400" dirty="0" smtClean="0"/>
              <a:t>塵世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是</a:t>
            </a:r>
            <a:r>
              <a:rPr lang="zh-TW" altLang="en-US" sz="5400" dirty="0"/>
              <a:t>你主耶穌 唯有你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是誰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79248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是誰從灰塵中抬舉了</a:t>
            </a:r>
            <a:r>
              <a:rPr lang="zh-TW" altLang="en-US" sz="5400" dirty="0" smtClean="0"/>
              <a:t>我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是</a:t>
            </a:r>
            <a:r>
              <a:rPr lang="zh-TW" altLang="en-US" sz="5400" dirty="0"/>
              <a:t>誰捨棄尊榮洗我的</a:t>
            </a:r>
            <a:r>
              <a:rPr lang="zh-TW" altLang="en-US" sz="5400" dirty="0" smtClean="0"/>
              <a:t>腳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是</a:t>
            </a:r>
            <a:r>
              <a:rPr lang="zh-TW" altLang="en-US" sz="5400" dirty="0"/>
              <a:t>誰為代替我甘心</a:t>
            </a:r>
            <a:r>
              <a:rPr lang="zh-TW" altLang="en-US" sz="5400" dirty="0" smtClean="0"/>
              <a:t>捨命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是</a:t>
            </a:r>
            <a:r>
              <a:rPr lang="zh-TW" altLang="en-US" sz="5400" dirty="0"/>
              <a:t>你主耶穌 唯有你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是誰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79248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是你主耶穌 唯有</a:t>
            </a:r>
            <a:r>
              <a:rPr lang="zh-TW" altLang="en-US" sz="5400" dirty="0" smtClean="0"/>
              <a:t>你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是</a:t>
            </a:r>
            <a:r>
              <a:rPr lang="zh-TW" altLang="en-US" sz="5400" dirty="0"/>
              <a:t>你主耶穌 唯有</a:t>
            </a:r>
            <a:r>
              <a:rPr lang="zh-TW" altLang="en-US" sz="5400" dirty="0" smtClean="0"/>
              <a:t>你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唯有</a:t>
            </a:r>
            <a:r>
              <a:rPr lang="zh-TW" altLang="en-US" sz="5400" dirty="0"/>
              <a:t>你為代替我甘心</a:t>
            </a:r>
            <a:r>
              <a:rPr lang="zh-TW" altLang="en-US" sz="5400" dirty="0" smtClean="0"/>
              <a:t>捨命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是</a:t>
            </a:r>
            <a:r>
              <a:rPr lang="zh-TW" altLang="en-US" sz="5400" dirty="0"/>
              <a:t>你主耶穌 唯有你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是誰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79248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是誰擔當全人類的</a:t>
            </a:r>
            <a:r>
              <a:rPr lang="zh-TW" altLang="en-US" sz="5400" dirty="0" smtClean="0"/>
              <a:t>刑罰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是</a:t>
            </a:r>
            <a:r>
              <a:rPr lang="zh-TW" altLang="en-US" sz="5400" dirty="0"/>
              <a:t>誰洗淨全人類的過</a:t>
            </a:r>
            <a:r>
              <a:rPr lang="zh-TW" altLang="en-US" sz="5400" dirty="0" smtClean="0"/>
              <a:t>犯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是</a:t>
            </a:r>
            <a:r>
              <a:rPr lang="zh-TW" altLang="en-US" sz="5400" dirty="0"/>
              <a:t>誰背負全人類的</a:t>
            </a:r>
            <a:r>
              <a:rPr lang="zh-TW" altLang="en-US" sz="5400" dirty="0" smtClean="0"/>
              <a:t>憂患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是</a:t>
            </a:r>
            <a:r>
              <a:rPr lang="zh-TW" altLang="en-US" sz="5400" dirty="0"/>
              <a:t>你主耶穌 唯有你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是誰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79248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是你主耶穌 唯有</a:t>
            </a:r>
            <a:r>
              <a:rPr lang="zh-TW" altLang="en-US" sz="5400" dirty="0" smtClean="0"/>
              <a:t>你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是</a:t>
            </a:r>
            <a:r>
              <a:rPr lang="zh-TW" altLang="en-US" sz="5400" dirty="0"/>
              <a:t>你主耶穌 唯有</a:t>
            </a:r>
            <a:r>
              <a:rPr lang="zh-TW" altLang="en-US" sz="5400" dirty="0" smtClean="0"/>
              <a:t>你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唯有</a:t>
            </a:r>
            <a:r>
              <a:rPr lang="zh-TW" altLang="en-US" sz="5400" dirty="0"/>
              <a:t>你背負全人類的</a:t>
            </a:r>
            <a:r>
              <a:rPr lang="zh-TW" altLang="en-US" sz="5400" dirty="0" smtClean="0"/>
              <a:t>憂患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是</a:t>
            </a:r>
            <a:r>
              <a:rPr lang="zh-TW" altLang="en-US" sz="5400" dirty="0"/>
              <a:t>你主耶穌 唯有你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科技">
  <a:themeElements>
    <a:clrScheme name="科技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科技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科技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</TotalTime>
  <Words>145</Words>
  <Application>Microsoft Office PowerPoint</Application>
  <PresentationFormat>如螢幕大小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科技</vt:lpstr>
      <vt:lpstr>是誰</vt:lpstr>
      <vt:lpstr>是誰</vt:lpstr>
      <vt:lpstr>是誰</vt:lpstr>
      <vt:lpstr>是誰</vt:lpstr>
      <vt:lpstr>是誰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是誰</dc:title>
  <dc:creator>大唐</dc:creator>
  <cp:lastModifiedBy>大唐</cp:lastModifiedBy>
  <cp:revision>1</cp:revision>
  <dcterms:created xsi:type="dcterms:W3CDTF">2015-04-18T11:11:41Z</dcterms:created>
  <dcterms:modified xsi:type="dcterms:W3CDTF">2015-04-18T11:14:00Z</dcterms:modified>
</cp:coreProperties>
</file>