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304E-ACDA-478E-84B3-B117918A3D12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F4C7-B946-48E1-8C9A-33DB70715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304E-ACDA-478E-84B3-B117918A3D12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F4C7-B946-48E1-8C9A-33DB70715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304E-ACDA-478E-84B3-B117918A3D12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F4C7-B946-48E1-8C9A-33DB70715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304E-ACDA-478E-84B3-B117918A3D12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F4C7-B946-48E1-8C9A-33DB70715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304E-ACDA-478E-84B3-B117918A3D12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F4C7-B946-48E1-8C9A-33DB70715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304E-ACDA-478E-84B3-B117918A3D12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F4C7-B946-48E1-8C9A-33DB70715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304E-ACDA-478E-84B3-B117918A3D12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F4C7-B946-48E1-8C9A-33DB70715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304E-ACDA-478E-84B3-B117918A3D12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F4C7-B946-48E1-8C9A-33DB70715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304E-ACDA-478E-84B3-B117918A3D12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F4C7-B946-48E1-8C9A-33DB70715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304E-ACDA-478E-84B3-B117918A3D12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F4C7-B946-48E1-8C9A-33DB70715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304E-ACDA-478E-84B3-B117918A3D12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C3CFF4C7-B946-48E1-8C9A-33DB70715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9B3304E-ACDA-478E-84B3-B117918A3D12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3CFF4C7-B946-48E1-8C9A-33DB7071558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普世歡騰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普世歡騰  救主已降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全</a:t>
            </a:r>
            <a:r>
              <a:rPr lang="zh-CN" altLang="en-US" sz="5400" dirty="0" smtClean="0"/>
              <a:t>地接他為王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萬心為主  預備地方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普世歡騰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宇宙萬物頌揚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宇宙萬物頌揚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宇</a:t>
            </a:r>
            <a:r>
              <a:rPr lang="zh-CN" altLang="en-US" sz="5400" dirty="0" smtClean="0"/>
              <a:t>宙  宇宙  萬物頌揚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普世歡騰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普世歡騰  救主統領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世</a:t>
            </a:r>
            <a:r>
              <a:rPr lang="zh-CN" altLang="en-US" sz="5400" dirty="0" smtClean="0"/>
              <a:t>人都當歌頌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田</a:t>
            </a:r>
            <a:r>
              <a:rPr lang="zh-CN" altLang="en-US" sz="5400" dirty="0" smtClean="0"/>
              <a:t>野  江河  平原  山嶺</a:t>
            </a:r>
            <a:endParaRPr 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普世歡騰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喜音繚繞不停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喜音繚繞不停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喜音  喜音  繚繞不停</a:t>
            </a:r>
            <a:endParaRPr 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luxe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4</TotalTime>
  <Words>100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Deluxe</vt:lpstr>
      <vt:lpstr>普世歡騰</vt:lpstr>
      <vt:lpstr>普世歡騰</vt:lpstr>
      <vt:lpstr>普世歡騰</vt:lpstr>
      <vt:lpstr>普世歡騰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普世歡騰</dc:title>
  <dc:creator>Microsoft Windows</dc:creator>
  <cp:lastModifiedBy>Microsoft Windows</cp:lastModifiedBy>
  <cp:revision>1</cp:revision>
  <dcterms:created xsi:type="dcterms:W3CDTF">2012-12-22T08:51:32Z</dcterms:created>
  <dcterms:modified xsi:type="dcterms:W3CDTF">2012-12-22T08:56:09Z</dcterms:modified>
</cp:coreProperties>
</file>