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AA0688E-6D3B-46AD-AF94-37A615353530}" type="datetimeFigureOut">
              <a:rPr lang="zh-TW" altLang="en-US" smtClean="0"/>
              <a:pPr/>
              <a:t>2015/12/20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194007C-269C-432B-8FA9-06983F968D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普世歡騰 救主下降</a:t>
            </a:r>
          </a:p>
          <a:p>
            <a:pPr algn="ctr">
              <a:buNone/>
            </a:pPr>
            <a:r>
              <a:rPr lang="zh-TW" altLang="en-US" sz="5400" dirty="0"/>
              <a:t>大地接祂君王</a:t>
            </a:r>
          </a:p>
          <a:p>
            <a:pPr algn="ctr">
              <a:buNone/>
            </a:pPr>
            <a:r>
              <a:rPr lang="zh-TW" altLang="en-US" sz="5400" dirty="0"/>
              <a:t>惟願眾心預備地方</a:t>
            </a:r>
          </a:p>
          <a:p>
            <a:pPr algn="ctr">
              <a:buNone/>
            </a:pPr>
            <a:r>
              <a:rPr lang="zh-TW" altLang="en-US" sz="5400" dirty="0"/>
              <a:t>諸天萬物</a:t>
            </a:r>
            <a:r>
              <a:rPr lang="zh-TW" altLang="en-US" sz="5400" dirty="0" smtClean="0"/>
              <a:t>歌唱  諸</a:t>
            </a:r>
            <a:r>
              <a:rPr lang="zh-TW" altLang="en-US" sz="5400" dirty="0"/>
              <a:t>天萬物歌唱</a:t>
            </a:r>
          </a:p>
          <a:p>
            <a:pPr algn="ctr">
              <a:buNone/>
            </a:pPr>
            <a:r>
              <a:rPr lang="zh-TW" altLang="en-US" sz="5400" dirty="0"/>
              <a:t>諸天 諸天萬物歌唱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普世歡騰 主治萬方</a:t>
            </a:r>
          </a:p>
          <a:p>
            <a:pPr algn="ctr">
              <a:buNone/>
            </a:pPr>
            <a:r>
              <a:rPr lang="zh-TW" altLang="en-US" sz="5400" dirty="0"/>
              <a:t>民眾首當歌唱</a:t>
            </a:r>
          </a:p>
          <a:p>
            <a:pPr algn="ctr">
              <a:buNone/>
            </a:pPr>
            <a:r>
              <a:rPr lang="zh-TW" altLang="en-US" sz="5400" dirty="0"/>
              <a:t>沃野洪濤山石平原</a:t>
            </a:r>
          </a:p>
          <a:p>
            <a:pPr algn="ctr">
              <a:buNone/>
            </a:pPr>
            <a:r>
              <a:rPr lang="zh-TW" altLang="en-US" sz="5400" dirty="0"/>
              <a:t>響應歌聲</a:t>
            </a:r>
            <a:r>
              <a:rPr lang="zh-TW" altLang="en-US" sz="5400" dirty="0" smtClean="0"/>
              <a:t>嘹亮  響應</a:t>
            </a:r>
            <a:r>
              <a:rPr lang="zh-TW" altLang="en-US" sz="5400" dirty="0"/>
              <a:t>歌聲嘹亮</a:t>
            </a:r>
          </a:p>
          <a:p>
            <a:pPr algn="ctr">
              <a:buNone/>
            </a:pPr>
            <a:r>
              <a:rPr lang="zh-TW" altLang="en-US" sz="5400" dirty="0"/>
              <a:t>響應 響應歌聲嘹亮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罪惡憂愁 不容再長</a:t>
            </a:r>
          </a:p>
          <a:p>
            <a:pPr algn="ctr">
              <a:buNone/>
            </a:pPr>
            <a:r>
              <a:rPr lang="zh-TW" altLang="en-US" sz="5400" dirty="0"/>
              <a:t>世途荊棘消亡</a:t>
            </a:r>
          </a:p>
          <a:p>
            <a:pPr algn="ctr">
              <a:buNone/>
            </a:pPr>
            <a:r>
              <a:rPr lang="zh-TW" altLang="en-US" sz="5400" dirty="0"/>
              <a:t>化詛為恩 無遠弗屆</a:t>
            </a:r>
          </a:p>
          <a:p>
            <a:pPr algn="ctr">
              <a:buNone/>
            </a:pPr>
            <a:r>
              <a:rPr lang="zh-TW" altLang="en-US" sz="5400" dirty="0"/>
              <a:t>到處主澤流</a:t>
            </a:r>
            <a:r>
              <a:rPr lang="zh-TW" altLang="en-US" sz="5400" dirty="0" smtClean="0"/>
              <a:t>長  到處</a:t>
            </a:r>
            <a:r>
              <a:rPr lang="zh-TW" altLang="en-US" sz="5400" dirty="0"/>
              <a:t>主澤流長</a:t>
            </a:r>
          </a:p>
          <a:p>
            <a:pPr algn="ctr">
              <a:buNone/>
            </a:pPr>
            <a:r>
              <a:rPr lang="zh-TW" altLang="en-US" sz="5400" dirty="0"/>
              <a:t>到處 到處主澤流長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主藉真理 恩治萬方</a:t>
            </a:r>
          </a:p>
          <a:p>
            <a:pPr algn="ctr">
              <a:buNone/>
            </a:pPr>
            <a:r>
              <a:rPr lang="zh-TW" altLang="en-US" sz="5400" dirty="0"/>
              <a:t>要使萬邦證明</a:t>
            </a:r>
          </a:p>
          <a:p>
            <a:pPr algn="ctr">
              <a:buNone/>
            </a:pPr>
            <a:r>
              <a:rPr lang="zh-TW" altLang="en-US" sz="5400" dirty="0"/>
              <a:t>上主公義 無限榮光</a:t>
            </a:r>
          </a:p>
          <a:p>
            <a:pPr algn="ctr">
              <a:buNone/>
            </a:pPr>
            <a:r>
              <a:rPr lang="zh-TW" altLang="en-US" sz="5400" dirty="0"/>
              <a:t>主愛奇妙</a:t>
            </a:r>
            <a:r>
              <a:rPr lang="zh-TW" altLang="en-US" sz="5400" dirty="0" smtClean="0"/>
              <a:t>莫名  主</a:t>
            </a:r>
            <a:r>
              <a:rPr lang="zh-TW" altLang="en-US" sz="5400" dirty="0"/>
              <a:t>愛奇妙莫名</a:t>
            </a:r>
          </a:p>
          <a:p>
            <a:pPr algn="ctr">
              <a:buNone/>
            </a:pPr>
            <a:r>
              <a:rPr lang="zh-TW" altLang="en-US" sz="5400" dirty="0"/>
              <a:t>主愛 主愛奇妙莫名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萬王之王 萬主之主</a:t>
            </a:r>
          </a:p>
          <a:p>
            <a:pPr algn="ctr">
              <a:buNone/>
            </a:pPr>
            <a:r>
              <a:rPr lang="zh-TW" altLang="en-US" sz="5400" dirty="0"/>
              <a:t>祂必掌權到永遠</a:t>
            </a:r>
          </a:p>
          <a:p>
            <a:pPr algn="ctr">
              <a:buNone/>
            </a:pPr>
            <a:r>
              <a:rPr lang="zh-TW" altLang="en-US" sz="5400" dirty="0"/>
              <a:t>從永遠到永遠</a:t>
            </a:r>
            <a:r>
              <a:rPr lang="zh-TW" altLang="en-US" sz="5400" dirty="0" smtClean="0"/>
              <a:t>哈</a:t>
            </a:r>
            <a:r>
              <a:rPr lang="zh-CN" altLang="en-US" sz="5400" dirty="0" smtClean="0"/>
              <a:t>利</a:t>
            </a:r>
            <a:r>
              <a:rPr lang="zh-TW" altLang="en-US" sz="5400" dirty="0" smtClean="0"/>
              <a:t>路</a:t>
            </a:r>
            <a:r>
              <a:rPr lang="zh-TW" altLang="en-US" sz="5400" dirty="0"/>
              <a:t>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150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佈景主題6</vt:lpstr>
      <vt:lpstr>普世歡騰</vt:lpstr>
      <vt:lpstr>普世歡騰</vt:lpstr>
      <vt:lpstr>普世歡騰</vt:lpstr>
      <vt:lpstr>普世歡騰</vt:lpstr>
      <vt:lpstr>普世歡騰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普世歡騰</dc:title>
  <dc:creator>大唐</dc:creator>
  <cp:lastModifiedBy>大唐</cp:lastModifiedBy>
  <cp:revision>2</cp:revision>
  <dcterms:created xsi:type="dcterms:W3CDTF">2015-12-19T06:39:27Z</dcterms:created>
  <dcterms:modified xsi:type="dcterms:W3CDTF">2015-12-20T02:19:31Z</dcterms:modified>
</cp:coreProperties>
</file>