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84E8C"/>
    <a:srgbClr val="ECC590"/>
    <a:srgbClr val="CC3399"/>
    <a:srgbClr val="663300"/>
    <a:srgbClr val="993300"/>
    <a:srgbClr val="6600CC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4099D-0975-44CA-B575-0F1DC9200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79155-DF4F-4277-9F87-C72D23C4A2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21921-BCC3-40B1-A956-9A3BA70D8F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455AE-088B-4072-9B8C-5616A83CCBB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1F7E5-A82D-4858-9BA7-7623D9821B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201D8-094E-472D-A3AD-C03418D5979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0554A-035C-4189-A011-C81AD82CCE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6C4-D56C-44DA-8BD8-92C7762AE8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C4CF7-8678-4758-97D1-A887B553CC9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782F4-FC0A-40FF-A251-A2F4A75E73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516A-53A2-4631-9D2F-A19A1387189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66"/>
            </a:gs>
            <a:gs pos="100000">
              <a:srgbClr val="6600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13ADD6-8D4D-4A15-950D-2DDB15F1D2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632700" cy="4968875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將你一切的需要</a:t>
            </a:r>
            <a:endParaRPr lang="zh-TW" altLang="en-AU" sz="5400" b="1">
              <a:solidFill>
                <a:srgbClr val="FFFF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告訴永恆的天父</a:t>
            </a:r>
          </a:p>
          <a:p>
            <a:pPr>
              <a:buFontTx/>
              <a:buNone/>
            </a:pPr>
            <a:endParaRPr lang="zh-TW" altLang="en-AU" sz="4000" b="1">
              <a:solidFill>
                <a:srgbClr val="FFFF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將你生活的重擔</a:t>
            </a:r>
            <a:endParaRPr lang="zh-TW" altLang="en-AU" sz="5400" b="1">
              <a:solidFill>
                <a:srgbClr val="FFFF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交給恩主的手裡</a:t>
            </a:r>
            <a:endParaRPr lang="zh-TW" altLang="en-US">
              <a:solidFill>
                <a:srgbClr val="FFFF66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24525" y="3683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【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暖你心窩 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en-US" altLang="zh-TW" sz="2000" b="1">
                <a:solidFill>
                  <a:srgbClr val="FFFF66"/>
                </a:solidFill>
                <a:latin typeface="Times New Roman"/>
                <a:ea typeface="標楷體" pitchFamily="65" charset="-120"/>
              </a:rPr>
              <a:t>–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國語</a:t>
            </a: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】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7950" y="6237288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【</a:t>
            </a: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佳韻敬拜讚美專輯三</a:t>
            </a: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】</a:t>
            </a:r>
            <a:endParaRPr lang="en-US" altLang="zh-TW" b="1">
              <a:solidFill>
                <a:srgbClr val="FFFF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1355725"/>
            <a:ext cx="7416800" cy="4378325"/>
          </a:xfrm>
        </p:spPr>
        <p:txBody>
          <a:bodyPr/>
          <a:lstStyle/>
          <a:p>
            <a:pPr algn="l">
              <a:spcBef>
                <a:spcPct val="40000"/>
              </a:spcBef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神保守你心懷</a:t>
            </a:r>
            <a:r>
              <a:rPr lang="zh-TW" altLang="en-AU" sz="8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8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r>
              <a:rPr lang="zh-TW" altLang="en-AU" sz="8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8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不用愁煩和掛慮</a:t>
            </a:r>
            <a: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</a:t>
            </a: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神照亮你前途</a:t>
            </a:r>
            <a:r>
              <a:rPr lang="zh-TW" altLang="en-AU" sz="8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8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r>
              <a:rPr lang="zh-TW" altLang="en-AU" sz="8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AU" sz="8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AU" sz="54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</a:t>
            </a: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指引人生的方向</a:t>
            </a:r>
            <a:endParaRPr lang="zh-TW" altLang="en-US" sz="5400" b="1">
              <a:solidFill>
                <a:srgbClr val="FFFF66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07950" y="6237288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【</a:t>
            </a: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佳韻敬拜讚美專輯三</a:t>
            </a: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】</a:t>
            </a:r>
            <a:endParaRPr lang="en-US" altLang="zh-TW" b="1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724525" y="3683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【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暖你心窩 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2 </a:t>
            </a:r>
            <a:r>
              <a:rPr lang="en-US" altLang="zh-TW" sz="2000" b="1">
                <a:solidFill>
                  <a:srgbClr val="FFFF66"/>
                </a:solidFill>
                <a:latin typeface="Times New Roman"/>
                <a:ea typeface="標楷體" pitchFamily="65" charset="-120"/>
              </a:rPr>
              <a:t>–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國語</a:t>
            </a: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2463800"/>
            <a:ext cx="5616575" cy="2260600"/>
          </a:xfrm>
        </p:spPr>
        <p:txBody>
          <a:bodyPr/>
          <a:lstStyle/>
          <a:p>
            <a:pPr algn="ctr"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神慈愛賜給你</a:t>
            </a:r>
          </a:p>
          <a:p>
            <a:pPr algn="ctr">
              <a:buFontTx/>
              <a:buNone/>
            </a:pPr>
            <a:r>
              <a:rPr lang="zh-TW" altLang="en-AU" sz="54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暖你心窩甜蜜蜜</a:t>
            </a:r>
            <a:endParaRPr lang="zh-TW" altLang="en-US" sz="5400" b="1">
              <a:solidFill>
                <a:srgbClr val="FFFF66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7950" y="6237288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【</a:t>
            </a: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佳韻敬拜讚美專輯三</a:t>
            </a:r>
            <a:r>
              <a:rPr lang="en-US" altLang="zh-TW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】</a:t>
            </a:r>
            <a:endParaRPr lang="en-US" altLang="zh-TW" b="1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724525" y="3683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【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暖你心窩 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3 </a:t>
            </a:r>
            <a:r>
              <a:rPr lang="en-US" altLang="zh-TW" sz="2000" b="1">
                <a:solidFill>
                  <a:srgbClr val="FFFF66"/>
                </a:solidFill>
                <a:latin typeface="Times New Roman"/>
                <a:ea typeface="標楷體" pitchFamily="65" charset="-120"/>
              </a:rPr>
              <a:t>–</a:t>
            </a:r>
            <a:r>
              <a:rPr lang="en-US" altLang="zh-TW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國語</a:t>
            </a:r>
            <a:r>
              <a:rPr lang="en-US" altLang="zh-TW" sz="2000" b="1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新細明體</vt:lpstr>
      <vt:lpstr>標楷體</vt:lpstr>
      <vt:lpstr>Times New Roman</vt:lpstr>
      <vt:lpstr>預設簡報設計</vt:lpstr>
      <vt:lpstr>Slide 1</vt:lpstr>
      <vt:lpstr>Slide 2</vt:lpstr>
      <vt:lpstr>神保守你心懷  不用愁煩和掛慮                    神照亮你前途                指引人生的方向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暖你心窩</dc:title>
  <dc:creator>FUNG</dc:creator>
  <cp:lastModifiedBy>Michael</cp:lastModifiedBy>
  <cp:revision>13</cp:revision>
  <dcterms:created xsi:type="dcterms:W3CDTF">2004-12-04T00:20:29Z</dcterms:created>
  <dcterms:modified xsi:type="dcterms:W3CDTF">2012-04-24T14:37:32Z</dcterms:modified>
</cp:coreProperties>
</file>