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D643-D4CE-4B27-BB92-5E81FA880EC4}" type="datetimeFigureOut">
              <a:rPr lang="zh-TW" altLang="en-US" smtClean="0"/>
              <a:pPr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06A6-D8F4-4906-9B85-6B182B2DAB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更新我心意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更新我心意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使我能像你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更新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我心意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使我能像你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你是陶匠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我是泥土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我塑造我</a:t>
            </a:r>
            <a:r>
              <a:rPr 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Chá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sét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nắn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endParaRPr lang="en-US" altLang="zh-TW" b="1" dirty="0" smtClean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đúc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y Cha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b="1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endParaRPr lang="zh-TW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更新我心意</vt:lpstr>
      <vt:lpstr>Luyện Lòng Con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更新我心意</dc:title>
  <dc:creator>大唐</dc:creator>
  <cp:lastModifiedBy>大唐</cp:lastModifiedBy>
  <cp:revision>3</cp:revision>
  <dcterms:created xsi:type="dcterms:W3CDTF">2017-10-21T07:30:19Z</dcterms:created>
  <dcterms:modified xsi:type="dcterms:W3CDTF">2018-09-01T01:43:03Z</dcterms:modified>
</cp:coreProperties>
</file>