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C1F-E00E-4EF7-9877-305BD06F7C4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6DA-6BC3-4437-9754-06AE1A46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5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C1F-E00E-4EF7-9877-305BD06F7C4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6DA-6BC3-4437-9754-06AE1A46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4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C1F-E00E-4EF7-9877-305BD06F7C4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6DA-6BC3-4437-9754-06AE1A46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8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C1F-E00E-4EF7-9877-305BD06F7C4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6DA-6BC3-4437-9754-06AE1A46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4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C1F-E00E-4EF7-9877-305BD06F7C4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6DA-6BC3-4437-9754-06AE1A46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C1F-E00E-4EF7-9877-305BD06F7C4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6DA-6BC3-4437-9754-06AE1A46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2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C1F-E00E-4EF7-9877-305BD06F7C4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6DA-6BC3-4437-9754-06AE1A46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C1F-E00E-4EF7-9877-305BD06F7C4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6DA-6BC3-4437-9754-06AE1A46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8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C1F-E00E-4EF7-9877-305BD06F7C4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6DA-6BC3-4437-9754-06AE1A46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0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C1F-E00E-4EF7-9877-305BD06F7C4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6DA-6BC3-4437-9754-06AE1A46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3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C1F-E00E-4EF7-9877-305BD06F7C4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6DA-6BC3-4437-9754-06AE1A46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8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63C1F-E00E-4EF7-9877-305BD06F7C4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D6DA-6BC3-4437-9754-06AE1A46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主更新我心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用你愛澆灌我靈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讓我能每天讚美你名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再令我更新得復興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71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求主聽我禱告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用你話語引導我心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讓我體恤你心意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賜我力量跨勝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沒有你愛不能改變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134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求你引領我的生命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我軟弱無力跨過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但你應許扶助我保護我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在沙漠裡你為我開江河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634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饒恕我過去的過犯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再讓你話語藏於我心裡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讓軟弱的手變為堅壯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我當剛強重新得力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再來你面前歌唱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582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157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Arial</vt:lpstr>
      <vt:lpstr>Calibri</vt:lpstr>
      <vt:lpstr>Calibri Light</vt:lpstr>
      <vt:lpstr>Office Theme</vt:lpstr>
      <vt:lpstr>更新我心</vt:lpstr>
      <vt:lpstr>更新我心</vt:lpstr>
      <vt:lpstr>更新我心</vt:lpstr>
      <vt:lpstr>更新我心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更新我心</dc:title>
  <dc:creator>batisuoc</dc:creator>
  <cp:lastModifiedBy>batisuoc</cp:lastModifiedBy>
  <cp:revision>1</cp:revision>
  <dcterms:created xsi:type="dcterms:W3CDTF">2018-01-19T06:41:51Z</dcterms:created>
  <dcterms:modified xsi:type="dcterms:W3CDTF">2018-01-19T06:47:42Z</dcterms:modified>
</cp:coreProperties>
</file>