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3DE84DD-13AF-412E-8500-E3E2B4F874C0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42A0778-2A37-4D6F-8EA3-CBA650492F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更深之處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高舉我的</a:t>
            </a:r>
            <a:r>
              <a:rPr lang="zh-TW" altLang="en-US" sz="5400" dirty="0" smtClean="0"/>
              <a:t>雙手 聖靈</a:t>
            </a:r>
            <a:r>
              <a:rPr lang="zh-TW" altLang="en-US" sz="5400" dirty="0"/>
              <a:t>來充滿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更深</a:t>
            </a:r>
            <a:r>
              <a:rPr lang="zh-TW" altLang="en-US" sz="5400" dirty="0"/>
              <a:t>地渴求</a:t>
            </a:r>
            <a:r>
              <a:rPr lang="zh-TW" altLang="en-US" sz="5400" dirty="0" smtClean="0"/>
              <a:t>主 認識</a:t>
            </a:r>
            <a:r>
              <a:rPr lang="zh-TW" altLang="en-US" sz="5400" dirty="0"/>
              <a:t>祢更</a:t>
            </a:r>
            <a:r>
              <a:rPr lang="zh-TW" altLang="en-US" sz="5400" dirty="0" smtClean="0"/>
              <a:t>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進入</a:t>
            </a:r>
            <a:r>
              <a:rPr lang="zh-TW" altLang="en-US" sz="5400" dirty="0"/>
              <a:t>水深之</a:t>
            </a:r>
            <a:r>
              <a:rPr lang="zh-TW" altLang="en-US" sz="5400" dirty="0" smtClean="0"/>
              <a:t>處 我</a:t>
            </a:r>
            <a:r>
              <a:rPr lang="zh-TW" altLang="en-US" sz="5400" dirty="0"/>
              <a:t>心炙熱</a:t>
            </a:r>
            <a:r>
              <a:rPr lang="zh-TW" altLang="en-US" sz="5400" dirty="0" smtClean="0"/>
              <a:t>燃燒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</a:t>
            </a:r>
            <a:r>
              <a:rPr lang="zh-TW" altLang="en-US" sz="5400" dirty="0"/>
              <a:t>為愛</a:t>
            </a:r>
            <a:r>
              <a:rPr lang="zh-TW" altLang="en-US" sz="5400" dirty="0" smtClean="0"/>
              <a:t>祢 傾倒</a:t>
            </a:r>
            <a:r>
              <a:rPr lang="zh-TW" altLang="en-US" sz="5400" dirty="0"/>
              <a:t>一切敬拜祢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更深之處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帶我</a:t>
            </a:r>
            <a:r>
              <a:rPr lang="zh-TW" altLang="en-US" sz="5400" dirty="0" smtClean="0"/>
              <a:t>進入 更深</a:t>
            </a:r>
            <a:r>
              <a:rPr lang="zh-TW" altLang="en-US" sz="5400" dirty="0"/>
              <a:t>之</a:t>
            </a:r>
            <a:r>
              <a:rPr lang="zh-TW" altLang="en-US" sz="5400" dirty="0" smtClean="0"/>
              <a:t>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帶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進入 祢</a:t>
            </a:r>
            <a:r>
              <a:rPr lang="zh-TW" altLang="en-US" sz="5400" dirty="0"/>
              <a:t>心意</a:t>
            </a:r>
            <a:r>
              <a:rPr lang="zh-TW" altLang="en-US" sz="5400" dirty="0" smtClean="0"/>
              <a:t>深處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帶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走向 更</a:t>
            </a:r>
            <a:r>
              <a:rPr lang="zh-TW" altLang="en-US" sz="5400" dirty="0"/>
              <a:t>高之</a:t>
            </a:r>
            <a:r>
              <a:rPr lang="zh-TW" altLang="en-US" sz="5400" dirty="0" smtClean="0"/>
              <a:t>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完全</a:t>
            </a:r>
            <a:r>
              <a:rPr lang="zh-TW" altLang="en-US" sz="5400" dirty="0"/>
              <a:t>獻</a:t>
            </a:r>
            <a:r>
              <a:rPr lang="zh-TW" altLang="en-US" sz="5400" dirty="0" smtClean="0"/>
              <a:t>上 聆聽</a:t>
            </a:r>
            <a:r>
              <a:rPr lang="zh-TW" altLang="en-US" sz="5400" dirty="0"/>
              <a:t>祢</a:t>
            </a:r>
            <a:r>
              <a:rPr lang="zh-TW" altLang="en-US" sz="5400" dirty="0" smtClean="0"/>
              <a:t>聲音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來</a:t>
            </a:r>
            <a:r>
              <a:rPr lang="zh-TW" altLang="en-US" sz="5400" dirty="0"/>
              <a:t>愛祢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更深之處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從前耳聞有</a:t>
            </a:r>
            <a:r>
              <a:rPr lang="zh-TW" altLang="en-US" sz="5400" dirty="0" smtClean="0"/>
              <a:t>祢 現在</a:t>
            </a:r>
            <a:r>
              <a:rPr lang="zh-TW" altLang="en-US" sz="5400" dirty="0"/>
              <a:t>親眼見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渴望</a:t>
            </a:r>
            <a:r>
              <a:rPr lang="zh-TW" altLang="en-US" sz="5400" dirty="0"/>
              <a:t>在祢同在</a:t>
            </a:r>
            <a:r>
              <a:rPr lang="zh-TW" altLang="en-US" sz="5400" dirty="0" smtClean="0"/>
              <a:t>裡 更</a:t>
            </a:r>
            <a:r>
              <a:rPr lang="zh-TW" altLang="en-US" sz="5400" dirty="0"/>
              <a:t>多</a:t>
            </a:r>
            <a:r>
              <a:rPr lang="zh-TW" altLang="en-US" sz="5400" dirty="0" smtClean="0"/>
              <a:t>親近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從前</a:t>
            </a:r>
            <a:r>
              <a:rPr lang="zh-TW" altLang="en-US" sz="5400" dirty="0"/>
              <a:t>耳聞有</a:t>
            </a:r>
            <a:r>
              <a:rPr lang="zh-TW" altLang="en-US" sz="5400" dirty="0" smtClean="0"/>
              <a:t>祢 現在</a:t>
            </a:r>
            <a:r>
              <a:rPr lang="zh-TW" altLang="en-US" sz="5400" dirty="0"/>
              <a:t>親眼見</a:t>
            </a:r>
            <a:r>
              <a:rPr lang="zh-TW" altLang="en-US" sz="5400" dirty="0" smtClean="0"/>
              <a:t>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渴望</a:t>
            </a:r>
            <a:r>
              <a:rPr lang="zh-TW" altLang="en-US" sz="5400" dirty="0"/>
              <a:t>在祢同在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更</a:t>
            </a:r>
            <a:r>
              <a:rPr lang="zh-TW" altLang="en-US" sz="5400" dirty="0"/>
              <a:t>多與祢親近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更深之處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帶我</a:t>
            </a:r>
            <a:r>
              <a:rPr lang="zh-TW" altLang="en-US" sz="5400" dirty="0" smtClean="0"/>
              <a:t>進入 更深</a:t>
            </a:r>
            <a:r>
              <a:rPr lang="zh-TW" altLang="en-US" sz="5400" dirty="0"/>
              <a:t>之</a:t>
            </a:r>
            <a:r>
              <a:rPr lang="zh-TW" altLang="en-US" sz="5400" dirty="0" smtClean="0"/>
              <a:t>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帶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進入 祢</a:t>
            </a:r>
            <a:r>
              <a:rPr lang="zh-TW" altLang="en-US" sz="5400" dirty="0"/>
              <a:t>心意</a:t>
            </a:r>
            <a:r>
              <a:rPr lang="zh-TW" altLang="en-US" sz="5400" dirty="0" smtClean="0"/>
              <a:t>深處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帶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走向 更</a:t>
            </a:r>
            <a:r>
              <a:rPr lang="zh-TW" altLang="en-US" sz="5400" dirty="0"/>
              <a:t>高之</a:t>
            </a:r>
            <a:r>
              <a:rPr lang="zh-TW" altLang="en-US" sz="5400" dirty="0" smtClean="0"/>
              <a:t>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完全</a:t>
            </a:r>
            <a:r>
              <a:rPr lang="zh-TW" altLang="en-US" sz="5400" dirty="0"/>
              <a:t>獻</a:t>
            </a:r>
            <a:r>
              <a:rPr lang="zh-TW" altLang="en-US" sz="5400" dirty="0" smtClean="0"/>
              <a:t>上 聆聽</a:t>
            </a:r>
            <a:r>
              <a:rPr lang="zh-TW" altLang="en-US" sz="5400" dirty="0"/>
              <a:t>祢</a:t>
            </a:r>
            <a:r>
              <a:rPr lang="zh-TW" altLang="en-US" sz="5400" dirty="0" smtClean="0"/>
              <a:t>聲音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來</a:t>
            </a:r>
            <a:r>
              <a:rPr lang="zh-TW" altLang="en-US" sz="5400" dirty="0"/>
              <a:t>愛祢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4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137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更深之處</vt:lpstr>
      <vt:lpstr>更深之處</vt:lpstr>
      <vt:lpstr>更深之處</vt:lpstr>
      <vt:lpstr>更深之處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更深之處</dc:title>
  <dc:creator>大唐</dc:creator>
  <cp:lastModifiedBy>大唐</cp:lastModifiedBy>
  <cp:revision>1</cp:revision>
  <dcterms:created xsi:type="dcterms:W3CDTF">2017-01-15T00:42:10Z</dcterms:created>
  <dcterms:modified xsi:type="dcterms:W3CDTF">2017-01-15T00:44:10Z</dcterms:modified>
</cp:coreProperties>
</file>