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6898-E1DD-45F4-A387-220F5CF9C5AE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F268-E458-49A5-86D4-2DAF79AFF22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hokkaidointro_nidoms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44"/>
            <a:ext cx="9144000" cy="4572000"/>
          </a:xfrm>
          <a:prstGeom prst="rect">
            <a:avLst/>
          </a:prstGeom>
          <a:noFill/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0" y="1571612"/>
            <a:ext cx="9144000" cy="45259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最幸福的一對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72032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/>
              <a:t>把</a:t>
            </a:r>
            <a:r>
              <a:rPr lang="zh-TW" altLang="en-US" sz="5400" b="1" dirty="0"/>
              <a:t>我的手交給</a:t>
            </a:r>
            <a:r>
              <a:rPr lang="zh-TW" altLang="en-US" sz="5400" b="1" dirty="0" smtClean="0"/>
              <a:t>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把</a:t>
            </a:r>
            <a:r>
              <a:rPr lang="zh-TW" altLang="en-US" sz="5400" b="1" dirty="0"/>
              <a:t>我的心交給</a:t>
            </a:r>
            <a:r>
              <a:rPr lang="zh-TW" altLang="en-US" sz="5400" b="1" dirty="0" smtClean="0"/>
              <a:t>你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從今以後我們</a:t>
            </a:r>
            <a:r>
              <a:rPr lang="zh-TW" altLang="en-US" sz="5400" b="1" dirty="0"/>
              <a:t>不再分</a:t>
            </a:r>
            <a:r>
              <a:rPr lang="zh-TW" altLang="en-US" sz="5400" b="1" dirty="0" smtClean="0"/>
              <a:t>彼此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從今以後我們</a:t>
            </a:r>
            <a:r>
              <a:rPr lang="zh-TW" altLang="en-US" sz="5400" b="1" dirty="0"/>
              <a:t>同甘共苦邁向</a:t>
            </a:r>
            <a:r>
              <a:rPr lang="zh-TW" altLang="en-US" sz="5400" b="1" dirty="0" smtClean="0"/>
              <a:t>前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hokkaidointro_nidoms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44"/>
            <a:ext cx="9144000" cy="4572000"/>
          </a:xfrm>
          <a:prstGeom prst="rect">
            <a:avLst/>
          </a:prstGeom>
          <a:noFill/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0" y="1571612"/>
            <a:ext cx="9144000" cy="45259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最幸福的一對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72032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/>
              <a:t>天父厚賜你給我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你是我最疼愛最疼愛的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天父厚賜你給我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你是我最深愛最深愛的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hokkaidointro_nidoms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44"/>
            <a:ext cx="9144000" cy="4572000"/>
          </a:xfrm>
          <a:prstGeom prst="rect">
            <a:avLst/>
          </a:prstGeom>
          <a:noFill/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0" y="1571612"/>
            <a:ext cx="9144000" cy="45259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最幸福的一對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72032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/>
              <a:t>用我的愛圍繞你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用我的手擁抱你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從今以後我們將合而為一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從今以後我們遵守主命奔天路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hokkaidointro_nidoms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44"/>
            <a:ext cx="9144000" cy="4572000"/>
          </a:xfrm>
          <a:prstGeom prst="rect">
            <a:avLst/>
          </a:prstGeom>
          <a:noFill/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0" y="1571612"/>
            <a:ext cx="9144000" cy="45259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最幸福的一對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72032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/>
              <a:t>我是最幸運的人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因為我有你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我們是最幸福的一對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因為我們有神</a:t>
            </a:r>
            <a:endParaRPr lang="zh-TW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最幸福的一對</vt:lpstr>
      <vt:lpstr>最幸福的一對</vt:lpstr>
      <vt:lpstr>最幸福的一對</vt:lpstr>
      <vt:lpstr>最幸福的一對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最幸福的一對</dc:title>
  <dc:creator>大唐</dc:creator>
  <cp:lastModifiedBy>大唐</cp:lastModifiedBy>
  <cp:revision>1</cp:revision>
  <dcterms:created xsi:type="dcterms:W3CDTF">2015-03-10T09:46:05Z</dcterms:created>
  <dcterms:modified xsi:type="dcterms:W3CDTF">2015-03-10T09:54:18Z</dcterms:modified>
</cp:coreProperties>
</file>