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5255-2E6F-4380-96E0-D4D56E829B0E}" type="datetimeFigureOut">
              <a:rPr lang="zh-TW" altLang="en-US" smtClean="0"/>
              <a:t>2015/8/29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49D1E-8A15-4FBB-969D-8B0EDBD6B5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5255-2E6F-4380-96E0-D4D56E829B0E}" type="datetimeFigureOut">
              <a:rPr lang="zh-TW" altLang="en-US" smtClean="0"/>
              <a:t>2015/8/29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49D1E-8A15-4FBB-969D-8B0EDBD6B5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5255-2E6F-4380-96E0-D4D56E829B0E}" type="datetimeFigureOut">
              <a:rPr lang="zh-TW" altLang="en-US" smtClean="0"/>
              <a:t>2015/8/29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49D1E-8A15-4FBB-969D-8B0EDBD6B5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5255-2E6F-4380-96E0-D4D56E829B0E}" type="datetimeFigureOut">
              <a:rPr lang="zh-TW" altLang="en-US" smtClean="0"/>
              <a:t>2015/8/29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49D1E-8A15-4FBB-969D-8B0EDBD6B5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5255-2E6F-4380-96E0-D4D56E829B0E}" type="datetimeFigureOut">
              <a:rPr lang="zh-TW" altLang="en-US" smtClean="0"/>
              <a:t>2015/8/29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49D1E-8A15-4FBB-969D-8B0EDBD6B5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5255-2E6F-4380-96E0-D4D56E829B0E}" type="datetimeFigureOut">
              <a:rPr lang="zh-TW" altLang="en-US" smtClean="0"/>
              <a:t>2015/8/29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49D1E-8A15-4FBB-969D-8B0EDBD6B5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5255-2E6F-4380-96E0-D4D56E829B0E}" type="datetimeFigureOut">
              <a:rPr lang="zh-TW" altLang="en-US" smtClean="0"/>
              <a:t>2015/8/29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49D1E-8A15-4FBB-969D-8B0EDBD6B5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5255-2E6F-4380-96E0-D4D56E829B0E}" type="datetimeFigureOut">
              <a:rPr lang="zh-TW" altLang="en-US" smtClean="0"/>
              <a:t>2015/8/29</a:t>
            </a:fld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349D1E-8A15-4FBB-969D-8B0EDBD6B5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5255-2E6F-4380-96E0-D4D56E829B0E}" type="datetimeFigureOut">
              <a:rPr lang="zh-TW" altLang="en-US" smtClean="0"/>
              <a:t>2015/8/29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49D1E-8A15-4FBB-969D-8B0EDBD6B5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5255-2E6F-4380-96E0-D4D56E829B0E}" type="datetimeFigureOut">
              <a:rPr lang="zh-TW" altLang="en-US" smtClean="0"/>
              <a:t>2015/8/29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B349D1E-8A15-4FBB-969D-8B0EDBD6B5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306D5255-2E6F-4380-96E0-D4D56E829B0E}" type="datetimeFigureOut">
              <a:rPr lang="zh-TW" altLang="en-US" smtClean="0"/>
              <a:t>2015/8/29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49D1E-8A15-4FBB-969D-8B0EDBD6B5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手繪多邊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手繪多邊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06D5255-2E6F-4380-96E0-D4D56E829B0E}" type="datetimeFigureOut">
              <a:rPr lang="zh-TW" altLang="en-US" smtClean="0"/>
              <a:t>2015/8/29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B349D1E-8A15-4FBB-969D-8B0EDBD6B5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最後通牒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風雨飄搖 人在雨中翻飛</a:t>
            </a:r>
          </a:p>
          <a:p>
            <a:pPr algn="ctr">
              <a:buNone/>
            </a:pPr>
            <a:r>
              <a:rPr lang="zh-TW" altLang="en-US" sz="5400" dirty="0"/>
              <a:t>可否感到命途難</a:t>
            </a:r>
            <a:r>
              <a:rPr lang="zh-TW" altLang="en-US" sz="5400" dirty="0" smtClean="0"/>
              <a:t>操縱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心意</a:t>
            </a:r>
            <a:r>
              <a:rPr lang="zh-TW" altLang="en-US" sz="5400" dirty="0"/>
              <a:t>像浮雲 隨風飄</a:t>
            </a:r>
            <a:r>
              <a:rPr lang="zh-TW" altLang="en-US" sz="5400" dirty="0" smtClean="0"/>
              <a:t>送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這個</a:t>
            </a:r>
            <a:r>
              <a:rPr lang="zh-TW" altLang="en-US" sz="5400" dirty="0"/>
              <a:t>世界哪可追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最後通牒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天際彩虹何事會失芳蹤</a:t>
            </a:r>
          </a:p>
          <a:p>
            <a:pPr algn="ctr">
              <a:buNone/>
            </a:pPr>
            <a:r>
              <a:rPr lang="zh-TW" altLang="en-US" sz="5400" dirty="0"/>
              <a:t>今天的戰事誰人</a:t>
            </a:r>
            <a:r>
              <a:rPr lang="zh-TW" altLang="en-US" sz="5400" dirty="0" smtClean="0"/>
              <a:t>擺佈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天國</a:t>
            </a:r>
            <a:r>
              <a:rPr lang="zh-TW" altLang="en-US" sz="5400" dirty="0"/>
              <a:t>兆頭如今</a:t>
            </a:r>
            <a:r>
              <a:rPr lang="zh-TW" altLang="en-US" sz="5400" dirty="0" smtClean="0"/>
              <a:t>宣告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這個界</a:t>
            </a:r>
            <a:r>
              <a:rPr lang="zh-TW" altLang="en-US" sz="5400" dirty="0"/>
              <a:t>找不到去路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最後通牒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神已發出警告</a:t>
            </a:r>
          </a:p>
          <a:p>
            <a:pPr algn="ctr">
              <a:buNone/>
            </a:pPr>
            <a:r>
              <a:rPr lang="zh-TW" altLang="en-US" sz="5400" dirty="0"/>
              <a:t>時日頃刻</a:t>
            </a:r>
            <a:r>
              <a:rPr lang="zh-TW" altLang="en-US" sz="5400" dirty="0" smtClean="0"/>
              <a:t>消耗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人類</a:t>
            </a:r>
            <a:r>
              <a:rPr lang="zh-TW" altLang="en-US" sz="5400" dirty="0"/>
              <a:t>已走到</a:t>
            </a:r>
            <a:r>
              <a:rPr lang="zh-TW" altLang="en-US" sz="5400" dirty="0" smtClean="0"/>
              <a:t>末路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聖經</a:t>
            </a:r>
            <a:r>
              <a:rPr lang="zh-TW" altLang="en-US" sz="5400" dirty="0"/>
              <a:t>裡早應驗記號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最後通牒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誰在發出控訴</a:t>
            </a:r>
          </a:p>
          <a:p>
            <a:pPr algn="ctr">
              <a:buNone/>
            </a:pPr>
            <a:r>
              <a:rPr lang="zh-TW" altLang="en-US" sz="5400" dirty="0"/>
              <a:t>誰願罪海終</a:t>
            </a:r>
            <a:r>
              <a:rPr lang="zh-TW" altLang="en-US" sz="5400" dirty="0" smtClean="0"/>
              <a:t>老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誰</a:t>
            </a:r>
            <a:r>
              <a:rPr lang="zh-TW" altLang="en-US" sz="5400" dirty="0"/>
              <a:t>在廢墟中</a:t>
            </a:r>
            <a:r>
              <a:rPr lang="zh-TW" altLang="en-US" sz="5400" dirty="0" smtClean="0"/>
              <a:t>呼號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誰</a:t>
            </a:r>
            <a:r>
              <a:rPr lang="zh-TW" altLang="en-US" sz="5400" dirty="0"/>
              <a:t>願聽道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最後通牒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天際彩虹何事會失芳蹤</a:t>
            </a:r>
          </a:p>
          <a:p>
            <a:pPr algn="ctr">
              <a:buNone/>
            </a:pPr>
            <a:r>
              <a:rPr lang="zh-TW" altLang="en-US" sz="5400" dirty="0"/>
              <a:t>今天的戰事誰人</a:t>
            </a:r>
            <a:r>
              <a:rPr lang="zh-TW" altLang="en-US" sz="5400" dirty="0" smtClean="0"/>
              <a:t>擺佈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天國</a:t>
            </a:r>
            <a:r>
              <a:rPr lang="zh-TW" altLang="en-US" sz="5400" dirty="0"/>
              <a:t>兆頭如今</a:t>
            </a:r>
            <a:r>
              <a:rPr lang="zh-TW" altLang="en-US" sz="5400" dirty="0" smtClean="0"/>
              <a:t>宣告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這個</a:t>
            </a:r>
            <a:r>
              <a:rPr lang="zh-TW" altLang="en-US" sz="5400" dirty="0"/>
              <a:t>世界找不到去路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最後通牒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為何付出一切</a:t>
            </a:r>
          </a:p>
          <a:p>
            <a:pPr algn="ctr">
              <a:buNone/>
            </a:pPr>
            <a:r>
              <a:rPr lang="zh-TW" altLang="en-US" sz="5400" dirty="0"/>
              <a:t>仍是諸般</a:t>
            </a:r>
            <a:r>
              <a:rPr lang="zh-TW" altLang="en-US" sz="5400" dirty="0" smtClean="0"/>
              <a:t>苦惱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誰</a:t>
            </a:r>
            <a:r>
              <a:rPr lang="zh-TW" altLang="en-US" sz="5400" dirty="0"/>
              <a:t>料已走到</a:t>
            </a:r>
            <a:r>
              <a:rPr lang="zh-TW" altLang="en-US" sz="5400" dirty="0" smtClean="0"/>
              <a:t>末路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聖經</a:t>
            </a:r>
            <a:r>
              <a:rPr lang="zh-TW" altLang="en-US" sz="5400" dirty="0"/>
              <a:t>裡早應驗記號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最後通牒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神願付出厚愛</a:t>
            </a:r>
          </a:p>
          <a:p>
            <a:pPr algn="ctr">
              <a:buNone/>
            </a:pPr>
            <a:r>
              <a:rPr lang="zh-TW" altLang="en-US" sz="5400" dirty="0"/>
              <a:t>承受你的</a:t>
            </a:r>
            <a:r>
              <a:rPr lang="zh-TW" altLang="en-US" sz="5400" dirty="0" smtClean="0"/>
              <a:t>傷痛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慈父</a:t>
            </a:r>
            <a:r>
              <a:rPr lang="zh-TW" altLang="en-US" sz="5400" dirty="0"/>
              <a:t>以真愛解劫</a:t>
            </a:r>
            <a:r>
              <a:rPr lang="zh-TW" altLang="en-US" sz="5400" dirty="0" smtClean="0"/>
              <a:t>浩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重現</a:t>
            </a:r>
            <a:r>
              <a:rPr lang="zh-TW" altLang="en-US" sz="5400" dirty="0"/>
              <a:t>笑容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科技">
  <a:themeElements>
    <a:clrScheme name="科技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科技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科技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</TotalTime>
  <Words>138</Words>
  <Application>Microsoft Office PowerPoint</Application>
  <PresentationFormat>如螢幕大小 (4:3)</PresentationFormat>
  <Paragraphs>35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科技</vt:lpstr>
      <vt:lpstr>最後通牒</vt:lpstr>
      <vt:lpstr>最後通牒</vt:lpstr>
      <vt:lpstr>最後通牒</vt:lpstr>
      <vt:lpstr>最後通牒</vt:lpstr>
      <vt:lpstr>最後通牒</vt:lpstr>
      <vt:lpstr>最後通牒</vt:lpstr>
      <vt:lpstr>最後通牒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最後通牒</dc:title>
  <dc:creator>大唐</dc:creator>
  <cp:lastModifiedBy>大唐</cp:lastModifiedBy>
  <cp:revision>1</cp:revision>
  <dcterms:created xsi:type="dcterms:W3CDTF">2015-08-29T12:28:57Z</dcterms:created>
  <dcterms:modified xsi:type="dcterms:W3CDTF">2015-08-29T12:31:16Z</dcterms:modified>
</cp:coreProperties>
</file>