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65C-690F-4E54-BF19-7B134718E344}" type="datetimeFigureOut">
              <a:rPr lang="zh-TW" altLang="en-US" smtClean="0"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E81E-4771-4369-9DD1-1F38BCF40E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最深愛的主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奇妙作為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唯有你  唯有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你掌管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奇妙君王  奇妙作為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唯有你  唯有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你時時同在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最深愛的主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愛你愛你  愛你愛你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你是我這一生最深愛的主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愛你愛你  愛你愛你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你是我這一生永遠的依靠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最深愛的主</vt:lpstr>
      <vt:lpstr>最深愛的主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最深愛的主</dc:title>
  <dc:creator>大唐</dc:creator>
  <cp:lastModifiedBy>大唐</cp:lastModifiedBy>
  <cp:revision>1</cp:revision>
  <dcterms:created xsi:type="dcterms:W3CDTF">2018-08-11T10:05:43Z</dcterms:created>
  <dcterms:modified xsi:type="dcterms:W3CDTF">2018-08-11T10:06:50Z</dcterms:modified>
</cp:coreProperties>
</file>