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2CDF-15E0-4C50-B5BE-5281E549342A}" type="datetimeFigureOut">
              <a:rPr lang="zh-TW" altLang="en-US" smtClean="0"/>
              <a:t>2017/4/22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A444-58F5-4083-AAB4-ED46E2368F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最珍貴的禮物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全世界 最珍貴的</a:t>
            </a:r>
            <a:r>
              <a:rPr lang="zh-TW" altLang="en-US" sz="5400" dirty="0" smtClean="0"/>
              <a:t>禮物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 賜給</a:t>
            </a:r>
            <a:r>
              <a:rPr lang="zh-TW" altLang="en-US" sz="5400" dirty="0" smtClean="0"/>
              <a:t>我們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耶穌 </a:t>
            </a:r>
            <a:r>
              <a:rPr lang="zh-TW" altLang="en-US" sz="5400" dirty="0"/>
              <a:t>為我們</a:t>
            </a:r>
            <a:r>
              <a:rPr lang="zh-TW" altLang="en-US" sz="5400" dirty="0" smtClean="0"/>
              <a:t>降生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我們受死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最珍貴的禮物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全世界 最珍貴的</a:t>
            </a:r>
            <a:r>
              <a:rPr lang="zh-TW" altLang="en-US" sz="5400" dirty="0" smtClean="0"/>
              <a:t>禮物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父 賜給</a:t>
            </a:r>
            <a:r>
              <a:rPr lang="zh-TW" altLang="en-US" sz="5400" dirty="0" smtClean="0"/>
              <a:t>我們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耶穌 </a:t>
            </a:r>
            <a:r>
              <a:rPr lang="zh-TW" altLang="en-US" sz="5400" dirty="0"/>
              <a:t>為我們</a:t>
            </a:r>
            <a:r>
              <a:rPr lang="zh-TW" altLang="en-US" sz="5400" dirty="0" smtClean="0"/>
              <a:t>復活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我們永生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最珍貴的禮物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這一份愛的</a:t>
            </a:r>
            <a:r>
              <a:rPr lang="zh-TW" altLang="en-US" sz="5400" dirty="0" smtClean="0"/>
              <a:t>禮物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天父來的</a:t>
            </a:r>
            <a:r>
              <a:rPr lang="zh-TW" altLang="en-US" sz="5400" dirty="0" smtClean="0"/>
              <a:t>禮物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何等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寶貴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何等</a:t>
            </a:r>
            <a:r>
              <a:rPr lang="zh-TW" altLang="en-US" sz="5400" dirty="0"/>
              <a:t>的奇妙</a:t>
            </a:r>
            <a:r>
              <a:rPr lang="zh-TW" altLang="en-US" sz="5400" dirty="0" smtClean="0"/>
              <a:t>恩典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為了</a:t>
            </a:r>
            <a:r>
              <a:rPr lang="zh-TW" altLang="en-US" sz="5400" dirty="0"/>
              <a:t>你也為了我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最珍貴的禮物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這一份愛的</a:t>
            </a:r>
            <a:r>
              <a:rPr lang="zh-TW" altLang="en-US" sz="5400" dirty="0" smtClean="0"/>
              <a:t>禮物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天父來的</a:t>
            </a:r>
            <a:r>
              <a:rPr lang="zh-TW" altLang="en-US" sz="5400" dirty="0" smtClean="0"/>
              <a:t>禮物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我們</a:t>
            </a:r>
            <a:r>
              <a:rPr lang="zh-TW" altLang="en-US" sz="5400" dirty="0" smtClean="0"/>
              <a:t>珍惜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我們與人</a:t>
            </a:r>
            <a:r>
              <a:rPr lang="zh-TW" altLang="en-US" sz="5400" dirty="0" smtClean="0"/>
              <a:t>分享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這愛傳給每個人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100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最珍貴的禮物</vt:lpstr>
      <vt:lpstr>最珍貴的禮物</vt:lpstr>
      <vt:lpstr>最珍貴的禮物</vt:lpstr>
      <vt:lpstr>最珍貴的禮物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最珍貴的禮物</dc:title>
  <dc:creator>User</dc:creator>
  <cp:lastModifiedBy>User</cp:lastModifiedBy>
  <cp:revision>1</cp:revision>
  <dcterms:created xsi:type="dcterms:W3CDTF">2017-04-22T11:14:10Z</dcterms:created>
  <dcterms:modified xsi:type="dcterms:W3CDTF">2017-04-22T11:15:18Z</dcterms:modified>
</cp:coreProperties>
</file>